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27"/>
  </p:notesMasterIdLst>
  <p:handoutMasterIdLst>
    <p:handoutMasterId r:id="rId28"/>
  </p:handoutMasterIdLst>
  <p:sldIdLst>
    <p:sldId id="266" r:id="rId5"/>
    <p:sldId id="289" r:id="rId6"/>
    <p:sldId id="269" r:id="rId7"/>
    <p:sldId id="284" r:id="rId8"/>
    <p:sldId id="268" r:id="rId9"/>
    <p:sldId id="276" r:id="rId10"/>
    <p:sldId id="273" r:id="rId11"/>
    <p:sldId id="286" r:id="rId12"/>
    <p:sldId id="287" r:id="rId13"/>
    <p:sldId id="271" r:id="rId14"/>
    <p:sldId id="285" r:id="rId15"/>
    <p:sldId id="272" r:id="rId16"/>
    <p:sldId id="280" r:id="rId17"/>
    <p:sldId id="281" r:id="rId18"/>
    <p:sldId id="282" r:id="rId19"/>
    <p:sldId id="275" r:id="rId20"/>
    <p:sldId id="288" r:id="rId21"/>
    <p:sldId id="270" r:id="rId22"/>
    <p:sldId id="277" r:id="rId23"/>
    <p:sldId id="278" r:id="rId24"/>
    <p:sldId id="274" r:id="rId25"/>
    <p:sldId id="283" r:id="rId26"/>
  </p:sldIdLst>
  <p:sldSz cx="12192000" cy="6858000"/>
  <p:notesSz cx="6858000" cy="9144000"/>
  <p:defaultTextStyle>
    <a:defPPr rtl="0"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ción predeterminada" id="{CFFEF67D-98F5-415E-93FD-44EFCDF0AE8D}">
          <p14:sldIdLst>
            <p14:sldId id="266"/>
            <p14:sldId id="289"/>
            <p14:sldId id="269"/>
            <p14:sldId id="284"/>
            <p14:sldId id="268"/>
            <p14:sldId id="276"/>
            <p14:sldId id="273"/>
            <p14:sldId id="286"/>
            <p14:sldId id="287"/>
            <p14:sldId id="271"/>
            <p14:sldId id="285"/>
            <p14:sldId id="272"/>
            <p14:sldId id="280"/>
            <p14:sldId id="281"/>
            <p14:sldId id="282"/>
            <p14:sldId id="275"/>
            <p14:sldId id="288"/>
            <p14:sldId id="270"/>
            <p14:sldId id="277"/>
            <p14:sldId id="278"/>
            <p14:sldId id="274"/>
            <p14:sldId id="283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9" d="100"/>
          <a:sy n="89" d="100"/>
        </p:scale>
        <p:origin x="378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CF8F7A3-0310-47B5-BD35-3EE16CDDD812}" type="doc">
      <dgm:prSet loTypeId="urn:microsoft.com/office/officeart/2005/8/layout/radial6" loCatId="relationship" qsTypeId="urn:microsoft.com/office/officeart/2005/8/quickstyle/simple1" qsCatId="simple" csTypeId="urn:microsoft.com/office/officeart/2005/8/colors/accent5_2" csCatId="accent5" phldr="1"/>
      <dgm:spPr/>
      <dgm:t>
        <a:bodyPr/>
        <a:lstStyle/>
        <a:p>
          <a:endParaRPr lang="es-CL"/>
        </a:p>
      </dgm:t>
    </dgm:pt>
    <dgm:pt modelId="{C858485C-3A9B-49D4-9961-389FDC662E8A}">
      <dgm:prSet phldrT="[Texto]"/>
      <dgm:spPr/>
      <dgm:t>
        <a:bodyPr/>
        <a:lstStyle/>
        <a:p>
          <a:r>
            <a:rPr lang="es-ES" dirty="0"/>
            <a:t>¿Donde solicito información?</a:t>
          </a:r>
          <a:endParaRPr lang="es-CL" dirty="0"/>
        </a:p>
      </dgm:t>
    </dgm:pt>
    <dgm:pt modelId="{8ACB9892-6FF7-4255-9750-91BE1D9FFA6C}" type="parTrans" cxnId="{FE73D177-A0AA-4480-8A81-5CF4E1B45D06}">
      <dgm:prSet/>
      <dgm:spPr/>
      <dgm:t>
        <a:bodyPr/>
        <a:lstStyle/>
        <a:p>
          <a:endParaRPr lang="es-CL"/>
        </a:p>
      </dgm:t>
    </dgm:pt>
    <dgm:pt modelId="{E8CC505E-3A8C-43BD-B810-399A44873F38}" type="sibTrans" cxnId="{FE73D177-A0AA-4480-8A81-5CF4E1B45D06}">
      <dgm:prSet/>
      <dgm:spPr/>
      <dgm:t>
        <a:bodyPr/>
        <a:lstStyle/>
        <a:p>
          <a:endParaRPr lang="es-CL"/>
        </a:p>
      </dgm:t>
    </dgm:pt>
    <dgm:pt modelId="{91004BE5-F10F-4DD8-81BE-688E0CD8A243}">
      <dgm:prSet phldrT="[Texto]"/>
      <dgm:spPr/>
      <dgm:t>
        <a:bodyPr/>
        <a:lstStyle/>
        <a:p>
          <a:r>
            <a:rPr lang="es-ES" dirty="0"/>
            <a:t>GES</a:t>
          </a:r>
          <a:endParaRPr lang="es-CL" dirty="0"/>
        </a:p>
      </dgm:t>
    </dgm:pt>
    <dgm:pt modelId="{BC90CA09-90CA-4A63-B56D-FD66240FCFC9}" type="parTrans" cxnId="{72853D7F-095C-4160-860A-FA4723280CD6}">
      <dgm:prSet/>
      <dgm:spPr/>
      <dgm:t>
        <a:bodyPr/>
        <a:lstStyle/>
        <a:p>
          <a:endParaRPr lang="es-CL"/>
        </a:p>
      </dgm:t>
    </dgm:pt>
    <dgm:pt modelId="{DCB53A82-FFB8-42A7-AAD4-3F7B9F1ACF1F}" type="sibTrans" cxnId="{72853D7F-095C-4160-860A-FA4723280CD6}">
      <dgm:prSet/>
      <dgm:spPr/>
      <dgm:t>
        <a:bodyPr/>
        <a:lstStyle/>
        <a:p>
          <a:endParaRPr lang="es-CL"/>
        </a:p>
      </dgm:t>
    </dgm:pt>
    <dgm:pt modelId="{D2868E5E-AD0A-49CB-BB23-47C8D009A93E}">
      <dgm:prSet phldrT="[Texto]"/>
      <dgm:spPr/>
      <dgm:t>
        <a:bodyPr/>
        <a:lstStyle/>
        <a:p>
          <a:r>
            <a:rPr lang="es-ES" dirty="0"/>
            <a:t>Listas de espera</a:t>
          </a:r>
          <a:endParaRPr lang="es-CL" dirty="0"/>
        </a:p>
      </dgm:t>
    </dgm:pt>
    <dgm:pt modelId="{93355E6E-BFFE-44D2-84B8-EF793502FADD}" type="parTrans" cxnId="{5ABB433F-7076-4B20-B70C-D87F990C84CB}">
      <dgm:prSet/>
      <dgm:spPr/>
      <dgm:t>
        <a:bodyPr/>
        <a:lstStyle/>
        <a:p>
          <a:endParaRPr lang="es-CL"/>
        </a:p>
      </dgm:t>
    </dgm:pt>
    <dgm:pt modelId="{4A0EBE7B-2883-45A0-A554-6A2599979173}" type="sibTrans" cxnId="{5ABB433F-7076-4B20-B70C-D87F990C84CB}">
      <dgm:prSet/>
      <dgm:spPr/>
      <dgm:t>
        <a:bodyPr/>
        <a:lstStyle/>
        <a:p>
          <a:endParaRPr lang="es-CL"/>
        </a:p>
      </dgm:t>
    </dgm:pt>
    <dgm:pt modelId="{D95888A7-E687-414D-A228-A3C12BAADC64}">
      <dgm:prSet phldrT="[Texto]"/>
      <dgm:spPr/>
      <dgm:t>
        <a:bodyPr/>
        <a:lstStyle/>
        <a:p>
          <a:r>
            <a:rPr lang="es-ES" dirty="0"/>
            <a:t>Estadísticas</a:t>
          </a:r>
          <a:endParaRPr lang="es-CL" dirty="0"/>
        </a:p>
      </dgm:t>
    </dgm:pt>
    <dgm:pt modelId="{46FECE7C-CD4D-45C9-938B-7CCAAD4A8991}" type="parTrans" cxnId="{98191CDD-EE9D-47DF-A5FE-B1F74D0FA7C4}">
      <dgm:prSet/>
      <dgm:spPr/>
      <dgm:t>
        <a:bodyPr/>
        <a:lstStyle/>
        <a:p>
          <a:endParaRPr lang="es-CL"/>
        </a:p>
      </dgm:t>
    </dgm:pt>
    <dgm:pt modelId="{3BC8BA8B-A0A0-4F82-9EF9-374AD67FEED8}" type="sibTrans" cxnId="{98191CDD-EE9D-47DF-A5FE-B1F74D0FA7C4}">
      <dgm:prSet/>
      <dgm:spPr/>
      <dgm:t>
        <a:bodyPr/>
        <a:lstStyle/>
        <a:p>
          <a:endParaRPr lang="es-CL"/>
        </a:p>
      </dgm:t>
    </dgm:pt>
    <dgm:pt modelId="{B5AC9840-CC3A-445C-ACBD-3CC68070AFE3}">
      <dgm:prSet phldrT="[Texto]"/>
      <dgm:spPr/>
      <dgm:t>
        <a:bodyPr/>
        <a:lstStyle/>
        <a:p>
          <a:r>
            <a:rPr lang="es-ES" dirty="0"/>
            <a:t>Control de Gestión</a:t>
          </a:r>
          <a:endParaRPr lang="es-CL" dirty="0"/>
        </a:p>
      </dgm:t>
    </dgm:pt>
    <dgm:pt modelId="{6550B939-0221-4AA5-95D4-6DBE57573EAE}" type="parTrans" cxnId="{8FDD0E73-B594-407A-96CF-A2DACBD9AB36}">
      <dgm:prSet/>
      <dgm:spPr/>
      <dgm:t>
        <a:bodyPr/>
        <a:lstStyle/>
        <a:p>
          <a:endParaRPr lang="es-CL"/>
        </a:p>
      </dgm:t>
    </dgm:pt>
    <dgm:pt modelId="{9619E8B4-1CAA-4CC2-ADF8-7CCC5733C3C0}" type="sibTrans" cxnId="{8FDD0E73-B594-407A-96CF-A2DACBD9AB36}">
      <dgm:prSet/>
      <dgm:spPr/>
      <dgm:t>
        <a:bodyPr/>
        <a:lstStyle/>
        <a:p>
          <a:endParaRPr lang="es-CL"/>
        </a:p>
      </dgm:t>
    </dgm:pt>
    <dgm:pt modelId="{503523E9-3E51-4B2C-93EF-22A1786F6A3C}">
      <dgm:prSet phldrT="[Texto]"/>
      <dgm:spPr/>
      <dgm:t>
        <a:bodyPr/>
        <a:lstStyle/>
        <a:p>
          <a:r>
            <a:rPr lang="es-ES" dirty="0"/>
            <a:t>GRD</a:t>
          </a:r>
          <a:endParaRPr lang="es-CL" dirty="0"/>
        </a:p>
      </dgm:t>
    </dgm:pt>
    <dgm:pt modelId="{D10AD80B-45E4-4174-B0F3-EC122F4AC251}" type="parTrans" cxnId="{32EFD214-600E-4370-A1EB-4C74A1C8AF0C}">
      <dgm:prSet/>
      <dgm:spPr/>
      <dgm:t>
        <a:bodyPr/>
        <a:lstStyle/>
        <a:p>
          <a:endParaRPr lang="es-CL"/>
        </a:p>
      </dgm:t>
    </dgm:pt>
    <dgm:pt modelId="{791AF37A-17BD-4425-B736-DEDBC00C8216}" type="sibTrans" cxnId="{32EFD214-600E-4370-A1EB-4C74A1C8AF0C}">
      <dgm:prSet/>
      <dgm:spPr/>
      <dgm:t>
        <a:bodyPr/>
        <a:lstStyle/>
        <a:p>
          <a:endParaRPr lang="es-CL"/>
        </a:p>
      </dgm:t>
    </dgm:pt>
    <dgm:pt modelId="{9B24AD3D-7198-430D-9771-E9E10443AD84}">
      <dgm:prSet phldrT="[Texto]"/>
      <dgm:spPr/>
      <dgm:t>
        <a:bodyPr/>
        <a:lstStyle/>
        <a:p>
          <a:r>
            <a:rPr lang="es-ES" dirty="0"/>
            <a:t>Finanzas</a:t>
          </a:r>
          <a:endParaRPr lang="es-CL" dirty="0"/>
        </a:p>
      </dgm:t>
    </dgm:pt>
    <dgm:pt modelId="{5C32AC60-5E89-4CA1-83FB-91F6BCA8EDC4}" type="parTrans" cxnId="{434262DF-5238-44AD-A239-7CA5C0F0F5CF}">
      <dgm:prSet/>
      <dgm:spPr/>
      <dgm:t>
        <a:bodyPr/>
        <a:lstStyle/>
        <a:p>
          <a:endParaRPr lang="es-CL"/>
        </a:p>
      </dgm:t>
    </dgm:pt>
    <dgm:pt modelId="{1882149B-DCDB-4A4C-A16F-021EF9EDD140}" type="sibTrans" cxnId="{434262DF-5238-44AD-A239-7CA5C0F0F5CF}">
      <dgm:prSet/>
      <dgm:spPr/>
      <dgm:t>
        <a:bodyPr/>
        <a:lstStyle/>
        <a:p>
          <a:endParaRPr lang="es-CL"/>
        </a:p>
      </dgm:t>
    </dgm:pt>
    <dgm:pt modelId="{47FF126F-2870-417E-8FDE-235229885CF2}">
      <dgm:prSet phldrT="[Texto]"/>
      <dgm:spPr/>
      <dgm:t>
        <a:bodyPr/>
        <a:lstStyle/>
        <a:p>
          <a:r>
            <a:rPr lang="es-ES" dirty="0"/>
            <a:t>RRHH</a:t>
          </a:r>
          <a:endParaRPr lang="es-CL" dirty="0"/>
        </a:p>
      </dgm:t>
    </dgm:pt>
    <dgm:pt modelId="{B251D681-64B3-4D26-B576-39488F6A8A0D}" type="parTrans" cxnId="{935D4B28-7CE5-443E-B248-39705ED07012}">
      <dgm:prSet/>
      <dgm:spPr/>
      <dgm:t>
        <a:bodyPr/>
        <a:lstStyle/>
        <a:p>
          <a:endParaRPr lang="es-CL"/>
        </a:p>
      </dgm:t>
    </dgm:pt>
    <dgm:pt modelId="{4ADCE352-E1B0-462E-B67B-FD6DAB26C336}" type="sibTrans" cxnId="{935D4B28-7CE5-443E-B248-39705ED07012}">
      <dgm:prSet/>
      <dgm:spPr/>
      <dgm:t>
        <a:bodyPr/>
        <a:lstStyle/>
        <a:p>
          <a:endParaRPr lang="es-CL"/>
        </a:p>
      </dgm:t>
    </dgm:pt>
    <dgm:pt modelId="{EB1C25AC-24F4-4914-B11E-E171FCB672FF}" type="pres">
      <dgm:prSet presAssocID="{CCF8F7A3-0310-47B5-BD35-3EE16CDDD812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B516FEA3-6263-4517-950C-AC22D1FAEB64}" type="pres">
      <dgm:prSet presAssocID="{C858485C-3A9B-49D4-9961-389FDC662E8A}" presName="centerShape" presStyleLbl="node0" presStyleIdx="0" presStyleCnt="1"/>
      <dgm:spPr/>
    </dgm:pt>
    <dgm:pt modelId="{2CC2FA31-7A91-43A3-9A4C-5ADBAC12FFE9}" type="pres">
      <dgm:prSet presAssocID="{91004BE5-F10F-4DD8-81BE-688E0CD8A243}" presName="node" presStyleLbl="node1" presStyleIdx="0" presStyleCnt="7">
        <dgm:presLayoutVars>
          <dgm:bulletEnabled val="1"/>
        </dgm:presLayoutVars>
      </dgm:prSet>
      <dgm:spPr/>
    </dgm:pt>
    <dgm:pt modelId="{0FA0F4BF-27E6-4781-9F48-5460DDB95FC3}" type="pres">
      <dgm:prSet presAssocID="{91004BE5-F10F-4DD8-81BE-688E0CD8A243}" presName="dummy" presStyleCnt="0"/>
      <dgm:spPr/>
    </dgm:pt>
    <dgm:pt modelId="{5066FEB9-6898-47E4-A988-7D282E537100}" type="pres">
      <dgm:prSet presAssocID="{DCB53A82-FFB8-42A7-AAD4-3F7B9F1ACF1F}" presName="sibTrans" presStyleLbl="sibTrans2D1" presStyleIdx="0" presStyleCnt="7"/>
      <dgm:spPr/>
    </dgm:pt>
    <dgm:pt modelId="{56EF0A9C-0BC6-4238-8D55-B6C7CB5765CF}" type="pres">
      <dgm:prSet presAssocID="{D2868E5E-AD0A-49CB-BB23-47C8D009A93E}" presName="node" presStyleLbl="node1" presStyleIdx="1" presStyleCnt="7">
        <dgm:presLayoutVars>
          <dgm:bulletEnabled val="1"/>
        </dgm:presLayoutVars>
      </dgm:prSet>
      <dgm:spPr/>
    </dgm:pt>
    <dgm:pt modelId="{925EB977-A144-4C64-97DE-0D931847A42E}" type="pres">
      <dgm:prSet presAssocID="{D2868E5E-AD0A-49CB-BB23-47C8D009A93E}" presName="dummy" presStyleCnt="0"/>
      <dgm:spPr/>
    </dgm:pt>
    <dgm:pt modelId="{0D5D4D3E-DBC6-434C-8A24-12ADA17C8598}" type="pres">
      <dgm:prSet presAssocID="{4A0EBE7B-2883-45A0-A554-6A2599979173}" presName="sibTrans" presStyleLbl="sibTrans2D1" presStyleIdx="1" presStyleCnt="7"/>
      <dgm:spPr/>
    </dgm:pt>
    <dgm:pt modelId="{05DD0251-CED1-4D63-AA5D-D06B1AC8BAF3}" type="pres">
      <dgm:prSet presAssocID="{D95888A7-E687-414D-A228-A3C12BAADC64}" presName="node" presStyleLbl="node1" presStyleIdx="2" presStyleCnt="7">
        <dgm:presLayoutVars>
          <dgm:bulletEnabled val="1"/>
        </dgm:presLayoutVars>
      </dgm:prSet>
      <dgm:spPr/>
    </dgm:pt>
    <dgm:pt modelId="{1CEEA193-955E-4840-812F-B9A372903DA7}" type="pres">
      <dgm:prSet presAssocID="{D95888A7-E687-414D-A228-A3C12BAADC64}" presName="dummy" presStyleCnt="0"/>
      <dgm:spPr/>
    </dgm:pt>
    <dgm:pt modelId="{FB08C55E-EED6-4E27-BD21-08D969C0BDA0}" type="pres">
      <dgm:prSet presAssocID="{3BC8BA8B-A0A0-4F82-9EF9-374AD67FEED8}" presName="sibTrans" presStyleLbl="sibTrans2D1" presStyleIdx="2" presStyleCnt="7"/>
      <dgm:spPr/>
    </dgm:pt>
    <dgm:pt modelId="{282E28B2-405B-4FED-83C4-F0AAF0D5482A}" type="pres">
      <dgm:prSet presAssocID="{B5AC9840-CC3A-445C-ACBD-3CC68070AFE3}" presName="node" presStyleLbl="node1" presStyleIdx="3" presStyleCnt="7">
        <dgm:presLayoutVars>
          <dgm:bulletEnabled val="1"/>
        </dgm:presLayoutVars>
      </dgm:prSet>
      <dgm:spPr/>
    </dgm:pt>
    <dgm:pt modelId="{B74995AB-1031-401A-9AE4-05D8FFE00799}" type="pres">
      <dgm:prSet presAssocID="{B5AC9840-CC3A-445C-ACBD-3CC68070AFE3}" presName="dummy" presStyleCnt="0"/>
      <dgm:spPr/>
    </dgm:pt>
    <dgm:pt modelId="{2B983CB9-D844-4493-AB2A-EAEDDA531D54}" type="pres">
      <dgm:prSet presAssocID="{9619E8B4-1CAA-4CC2-ADF8-7CCC5733C3C0}" presName="sibTrans" presStyleLbl="sibTrans2D1" presStyleIdx="3" presStyleCnt="7"/>
      <dgm:spPr/>
    </dgm:pt>
    <dgm:pt modelId="{03C35A79-6F7F-43CF-A3D8-C85DC1EA5DE0}" type="pres">
      <dgm:prSet presAssocID="{503523E9-3E51-4B2C-93EF-22A1786F6A3C}" presName="node" presStyleLbl="node1" presStyleIdx="4" presStyleCnt="7">
        <dgm:presLayoutVars>
          <dgm:bulletEnabled val="1"/>
        </dgm:presLayoutVars>
      </dgm:prSet>
      <dgm:spPr/>
    </dgm:pt>
    <dgm:pt modelId="{E0A58F4A-21BA-416D-B11F-7E4C731410B6}" type="pres">
      <dgm:prSet presAssocID="{503523E9-3E51-4B2C-93EF-22A1786F6A3C}" presName="dummy" presStyleCnt="0"/>
      <dgm:spPr/>
    </dgm:pt>
    <dgm:pt modelId="{0C3392EC-DDC0-48A0-ACC5-0168D88A0331}" type="pres">
      <dgm:prSet presAssocID="{791AF37A-17BD-4425-B736-DEDBC00C8216}" presName="sibTrans" presStyleLbl="sibTrans2D1" presStyleIdx="4" presStyleCnt="7"/>
      <dgm:spPr/>
    </dgm:pt>
    <dgm:pt modelId="{0DEB66AB-0A56-489C-9E9D-A4DC9D2FBDE8}" type="pres">
      <dgm:prSet presAssocID="{9B24AD3D-7198-430D-9771-E9E10443AD84}" presName="node" presStyleLbl="node1" presStyleIdx="5" presStyleCnt="7">
        <dgm:presLayoutVars>
          <dgm:bulletEnabled val="1"/>
        </dgm:presLayoutVars>
      </dgm:prSet>
      <dgm:spPr/>
    </dgm:pt>
    <dgm:pt modelId="{92B6D4C7-CEF8-4EAE-AE61-D392FDD301F9}" type="pres">
      <dgm:prSet presAssocID="{9B24AD3D-7198-430D-9771-E9E10443AD84}" presName="dummy" presStyleCnt="0"/>
      <dgm:spPr/>
    </dgm:pt>
    <dgm:pt modelId="{6716B31B-6498-4580-9022-122AE1725F43}" type="pres">
      <dgm:prSet presAssocID="{1882149B-DCDB-4A4C-A16F-021EF9EDD140}" presName="sibTrans" presStyleLbl="sibTrans2D1" presStyleIdx="5" presStyleCnt="7"/>
      <dgm:spPr/>
    </dgm:pt>
    <dgm:pt modelId="{AA01A6DB-FF23-4825-8BA8-DCD37842FC8F}" type="pres">
      <dgm:prSet presAssocID="{47FF126F-2870-417E-8FDE-235229885CF2}" presName="node" presStyleLbl="node1" presStyleIdx="6" presStyleCnt="7">
        <dgm:presLayoutVars>
          <dgm:bulletEnabled val="1"/>
        </dgm:presLayoutVars>
      </dgm:prSet>
      <dgm:spPr/>
    </dgm:pt>
    <dgm:pt modelId="{BA44A9DA-29E3-41EA-9444-A387FB8B23D9}" type="pres">
      <dgm:prSet presAssocID="{47FF126F-2870-417E-8FDE-235229885CF2}" presName="dummy" presStyleCnt="0"/>
      <dgm:spPr/>
    </dgm:pt>
    <dgm:pt modelId="{B4BEBE3E-BB28-4F64-A355-04775E8C6FE3}" type="pres">
      <dgm:prSet presAssocID="{4ADCE352-E1B0-462E-B67B-FD6DAB26C336}" presName="sibTrans" presStyleLbl="sibTrans2D1" presStyleIdx="6" presStyleCnt="7"/>
      <dgm:spPr/>
    </dgm:pt>
  </dgm:ptLst>
  <dgm:cxnLst>
    <dgm:cxn modelId="{D6E58E02-BDFE-4D24-87CE-AAF4979F8951}" type="presOf" srcId="{9619E8B4-1CAA-4CC2-ADF8-7CCC5733C3C0}" destId="{2B983CB9-D844-4493-AB2A-EAEDDA531D54}" srcOrd="0" destOrd="0" presId="urn:microsoft.com/office/officeart/2005/8/layout/radial6"/>
    <dgm:cxn modelId="{4298B307-D7C5-48EC-844A-5DB32EBF65A7}" type="presOf" srcId="{C858485C-3A9B-49D4-9961-389FDC662E8A}" destId="{B516FEA3-6263-4517-950C-AC22D1FAEB64}" srcOrd="0" destOrd="0" presId="urn:microsoft.com/office/officeart/2005/8/layout/radial6"/>
    <dgm:cxn modelId="{32EFD214-600E-4370-A1EB-4C74A1C8AF0C}" srcId="{C858485C-3A9B-49D4-9961-389FDC662E8A}" destId="{503523E9-3E51-4B2C-93EF-22A1786F6A3C}" srcOrd="4" destOrd="0" parTransId="{D10AD80B-45E4-4174-B0F3-EC122F4AC251}" sibTransId="{791AF37A-17BD-4425-B736-DEDBC00C8216}"/>
    <dgm:cxn modelId="{AE613C15-D589-4CC2-8F76-BACF12605E1C}" type="presOf" srcId="{DCB53A82-FFB8-42A7-AAD4-3F7B9F1ACF1F}" destId="{5066FEB9-6898-47E4-A988-7D282E537100}" srcOrd="0" destOrd="0" presId="urn:microsoft.com/office/officeart/2005/8/layout/radial6"/>
    <dgm:cxn modelId="{935D4B28-7CE5-443E-B248-39705ED07012}" srcId="{C858485C-3A9B-49D4-9961-389FDC662E8A}" destId="{47FF126F-2870-417E-8FDE-235229885CF2}" srcOrd="6" destOrd="0" parTransId="{B251D681-64B3-4D26-B576-39488F6A8A0D}" sibTransId="{4ADCE352-E1B0-462E-B67B-FD6DAB26C336}"/>
    <dgm:cxn modelId="{2B6F8D2E-866F-4B3E-904A-6D417742E833}" type="presOf" srcId="{3BC8BA8B-A0A0-4F82-9EF9-374AD67FEED8}" destId="{FB08C55E-EED6-4E27-BD21-08D969C0BDA0}" srcOrd="0" destOrd="0" presId="urn:microsoft.com/office/officeart/2005/8/layout/radial6"/>
    <dgm:cxn modelId="{D646E936-D408-47C6-B09F-60CC624E6D5F}" type="presOf" srcId="{B5AC9840-CC3A-445C-ACBD-3CC68070AFE3}" destId="{282E28B2-405B-4FED-83C4-F0AAF0D5482A}" srcOrd="0" destOrd="0" presId="urn:microsoft.com/office/officeart/2005/8/layout/radial6"/>
    <dgm:cxn modelId="{5ABB433F-7076-4B20-B70C-D87F990C84CB}" srcId="{C858485C-3A9B-49D4-9961-389FDC662E8A}" destId="{D2868E5E-AD0A-49CB-BB23-47C8D009A93E}" srcOrd="1" destOrd="0" parTransId="{93355E6E-BFFE-44D2-84B8-EF793502FADD}" sibTransId="{4A0EBE7B-2883-45A0-A554-6A2599979173}"/>
    <dgm:cxn modelId="{D93DBF6B-9FA9-4152-9CE6-9ACBE9E24778}" type="presOf" srcId="{91004BE5-F10F-4DD8-81BE-688E0CD8A243}" destId="{2CC2FA31-7A91-43A3-9A4C-5ADBAC12FFE9}" srcOrd="0" destOrd="0" presId="urn:microsoft.com/office/officeart/2005/8/layout/radial6"/>
    <dgm:cxn modelId="{8FDD0E73-B594-407A-96CF-A2DACBD9AB36}" srcId="{C858485C-3A9B-49D4-9961-389FDC662E8A}" destId="{B5AC9840-CC3A-445C-ACBD-3CC68070AFE3}" srcOrd="3" destOrd="0" parTransId="{6550B939-0221-4AA5-95D4-6DBE57573EAE}" sibTransId="{9619E8B4-1CAA-4CC2-ADF8-7CCC5733C3C0}"/>
    <dgm:cxn modelId="{CAF5AB55-8715-4CB5-A7A8-66DE2F5CBBA1}" type="presOf" srcId="{9B24AD3D-7198-430D-9771-E9E10443AD84}" destId="{0DEB66AB-0A56-489C-9E9D-A4DC9D2FBDE8}" srcOrd="0" destOrd="0" presId="urn:microsoft.com/office/officeart/2005/8/layout/radial6"/>
    <dgm:cxn modelId="{DA642156-1417-4822-91CC-FD247ED07782}" type="presOf" srcId="{CCF8F7A3-0310-47B5-BD35-3EE16CDDD812}" destId="{EB1C25AC-24F4-4914-B11E-E171FCB672FF}" srcOrd="0" destOrd="0" presId="urn:microsoft.com/office/officeart/2005/8/layout/radial6"/>
    <dgm:cxn modelId="{FE73D177-A0AA-4480-8A81-5CF4E1B45D06}" srcId="{CCF8F7A3-0310-47B5-BD35-3EE16CDDD812}" destId="{C858485C-3A9B-49D4-9961-389FDC662E8A}" srcOrd="0" destOrd="0" parTransId="{8ACB9892-6FF7-4255-9750-91BE1D9FFA6C}" sibTransId="{E8CC505E-3A8C-43BD-B810-399A44873F38}"/>
    <dgm:cxn modelId="{72853D7F-095C-4160-860A-FA4723280CD6}" srcId="{C858485C-3A9B-49D4-9961-389FDC662E8A}" destId="{91004BE5-F10F-4DD8-81BE-688E0CD8A243}" srcOrd="0" destOrd="0" parTransId="{BC90CA09-90CA-4A63-B56D-FD66240FCFC9}" sibTransId="{DCB53A82-FFB8-42A7-AAD4-3F7B9F1ACF1F}"/>
    <dgm:cxn modelId="{65C0C08B-D213-42D8-B0C8-8C0F79026DD4}" type="presOf" srcId="{D95888A7-E687-414D-A228-A3C12BAADC64}" destId="{05DD0251-CED1-4D63-AA5D-D06B1AC8BAF3}" srcOrd="0" destOrd="0" presId="urn:microsoft.com/office/officeart/2005/8/layout/radial6"/>
    <dgm:cxn modelId="{DFB78292-1B87-4B59-89B4-424CA5768F4F}" type="presOf" srcId="{47FF126F-2870-417E-8FDE-235229885CF2}" destId="{AA01A6DB-FF23-4825-8BA8-DCD37842FC8F}" srcOrd="0" destOrd="0" presId="urn:microsoft.com/office/officeart/2005/8/layout/radial6"/>
    <dgm:cxn modelId="{00E98DAB-AEB6-4187-B636-9FB95AA0E9C5}" type="presOf" srcId="{4A0EBE7B-2883-45A0-A554-6A2599979173}" destId="{0D5D4D3E-DBC6-434C-8A24-12ADA17C8598}" srcOrd="0" destOrd="0" presId="urn:microsoft.com/office/officeart/2005/8/layout/radial6"/>
    <dgm:cxn modelId="{1D0F13B0-758F-4221-A6A4-2B3EC0EFD445}" type="presOf" srcId="{D2868E5E-AD0A-49CB-BB23-47C8D009A93E}" destId="{56EF0A9C-0BC6-4238-8D55-B6C7CB5765CF}" srcOrd="0" destOrd="0" presId="urn:microsoft.com/office/officeart/2005/8/layout/radial6"/>
    <dgm:cxn modelId="{14EA1FD0-934E-405A-BF17-78D04E33AC06}" type="presOf" srcId="{1882149B-DCDB-4A4C-A16F-021EF9EDD140}" destId="{6716B31B-6498-4580-9022-122AE1725F43}" srcOrd="0" destOrd="0" presId="urn:microsoft.com/office/officeart/2005/8/layout/radial6"/>
    <dgm:cxn modelId="{FFDB4CD8-07CE-40C4-83E0-157C7633F951}" type="presOf" srcId="{4ADCE352-E1B0-462E-B67B-FD6DAB26C336}" destId="{B4BEBE3E-BB28-4F64-A355-04775E8C6FE3}" srcOrd="0" destOrd="0" presId="urn:microsoft.com/office/officeart/2005/8/layout/radial6"/>
    <dgm:cxn modelId="{98191CDD-EE9D-47DF-A5FE-B1F74D0FA7C4}" srcId="{C858485C-3A9B-49D4-9961-389FDC662E8A}" destId="{D95888A7-E687-414D-A228-A3C12BAADC64}" srcOrd="2" destOrd="0" parTransId="{46FECE7C-CD4D-45C9-938B-7CCAAD4A8991}" sibTransId="{3BC8BA8B-A0A0-4F82-9EF9-374AD67FEED8}"/>
    <dgm:cxn modelId="{434262DF-5238-44AD-A239-7CA5C0F0F5CF}" srcId="{C858485C-3A9B-49D4-9961-389FDC662E8A}" destId="{9B24AD3D-7198-430D-9771-E9E10443AD84}" srcOrd="5" destOrd="0" parTransId="{5C32AC60-5E89-4CA1-83FB-91F6BCA8EDC4}" sibTransId="{1882149B-DCDB-4A4C-A16F-021EF9EDD140}"/>
    <dgm:cxn modelId="{EB4D16EF-1004-4C03-BFAC-232DB705F2C9}" type="presOf" srcId="{503523E9-3E51-4B2C-93EF-22A1786F6A3C}" destId="{03C35A79-6F7F-43CF-A3D8-C85DC1EA5DE0}" srcOrd="0" destOrd="0" presId="urn:microsoft.com/office/officeart/2005/8/layout/radial6"/>
    <dgm:cxn modelId="{DBB13FF7-83A1-4DF0-AB7A-EE2A9FFC953F}" type="presOf" srcId="{791AF37A-17BD-4425-B736-DEDBC00C8216}" destId="{0C3392EC-DDC0-48A0-ACC5-0168D88A0331}" srcOrd="0" destOrd="0" presId="urn:microsoft.com/office/officeart/2005/8/layout/radial6"/>
    <dgm:cxn modelId="{231C224A-7925-453A-84E1-85B51A7BB951}" type="presParOf" srcId="{EB1C25AC-24F4-4914-B11E-E171FCB672FF}" destId="{B516FEA3-6263-4517-950C-AC22D1FAEB64}" srcOrd="0" destOrd="0" presId="urn:microsoft.com/office/officeart/2005/8/layout/radial6"/>
    <dgm:cxn modelId="{0D1A2F5E-1541-4185-BED0-39C13DCEFFE8}" type="presParOf" srcId="{EB1C25AC-24F4-4914-B11E-E171FCB672FF}" destId="{2CC2FA31-7A91-43A3-9A4C-5ADBAC12FFE9}" srcOrd="1" destOrd="0" presId="urn:microsoft.com/office/officeart/2005/8/layout/radial6"/>
    <dgm:cxn modelId="{5E4F838B-54A1-4A88-840E-8AB3E91569AB}" type="presParOf" srcId="{EB1C25AC-24F4-4914-B11E-E171FCB672FF}" destId="{0FA0F4BF-27E6-4781-9F48-5460DDB95FC3}" srcOrd="2" destOrd="0" presId="urn:microsoft.com/office/officeart/2005/8/layout/radial6"/>
    <dgm:cxn modelId="{24DEFB1D-897C-4E36-9017-07E31B38CC7D}" type="presParOf" srcId="{EB1C25AC-24F4-4914-B11E-E171FCB672FF}" destId="{5066FEB9-6898-47E4-A988-7D282E537100}" srcOrd="3" destOrd="0" presId="urn:microsoft.com/office/officeart/2005/8/layout/radial6"/>
    <dgm:cxn modelId="{6F6D3C5D-ACA0-4FCB-B66D-72C27B2DB73C}" type="presParOf" srcId="{EB1C25AC-24F4-4914-B11E-E171FCB672FF}" destId="{56EF0A9C-0BC6-4238-8D55-B6C7CB5765CF}" srcOrd="4" destOrd="0" presId="urn:microsoft.com/office/officeart/2005/8/layout/radial6"/>
    <dgm:cxn modelId="{E8CA270E-89FE-421D-917C-EFB23C2CABE0}" type="presParOf" srcId="{EB1C25AC-24F4-4914-B11E-E171FCB672FF}" destId="{925EB977-A144-4C64-97DE-0D931847A42E}" srcOrd="5" destOrd="0" presId="urn:microsoft.com/office/officeart/2005/8/layout/radial6"/>
    <dgm:cxn modelId="{02A35A20-B0AD-4C36-B10C-74FD82A09D52}" type="presParOf" srcId="{EB1C25AC-24F4-4914-B11E-E171FCB672FF}" destId="{0D5D4D3E-DBC6-434C-8A24-12ADA17C8598}" srcOrd="6" destOrd="0" presId="urn:microsoft.com/office/officeart/2005/8/layout/radial6"/>
    <dgm:cxn modelId="{DAFF76B2-BFEB-4D11-B108-18D6936078B2}" type="presParOf" srcId="{EB1C25AC-24F4-4914-B11E-E171FCB672FF}" destId="{05DD0251-CED1-4D63-AA5D-D06B1AC8BAF3}" srcOrd="7" destOrd="0" presId="urn:microsoft.com/office/officeart/2005/8/layout/radial6"/>
    <dgm:cxn modelId="{E7600871-3A07-47B5-9E6C-104E7765D4B6}" type="presParOf" srcId="{EB1C25AC-24F4-4914-B11E-E171FCB672FF}" destId="{1CEEA193-955E-4840-812F-B9A372903DA7}" srcOrd="8" destOrd="0" presId="urn:microsoft.com/office/officeart/2005/8/layout/radial6"/>
    <dgm:cxn modelId="{5C33B8D6-1B2D-4CF1-91D1-B3EF4A59826B}" type="presParOf" srcId="{EB1C25AC-24F4-4914-B11E-E171FCB672FF}" destId="{FB08C55E-EED6-4E27-BD21-08D969C0BDA0}" srcOrd="9" destOrd="0" presId="urn:microsoft.com/office/officeart/2005/8/layout/radial6"/>
    <dgm:cxn modelId="{3C5DE8A9-0130-4A0E-A9AE-BF65AFCBA5A8}" type="presParOf" srcId="{EB1C25AC-24F4-4914-B11E-E171FCB672FF}" destId="{282E28B2-405B-4FED-83C4-F0AAF0D5482A}" srcOrd="10" destOrd="0" presId="urn:microsoft.com/office/officeart/2005/8/layout/radial6"/>
    <dgm:cxn modelId="{D240844A-24FC-4B00-B08A-F56E6888EAC2}" type="presParOf" srcId="{EB1C25AC-24F4-4914-B11E-E171FCB672FF}" destId="{B74995AB-1031-401A-9AE4-05D8FFE00799}" srcOrd="11" destOrd="0" presId="urn:microsoft.com/office/officeart/2005/8/layout/radial6"/>
    <dgm:cxn modelId="{5D3BA502-1206-4658-B135-3E35DCF764AC}" type="presParOf" srcId="{EB1C25AC-24F4-4914-B11E-E171FCB672FF}" destId="{2B983CB9-D844-4493-AB2A-EAEDDA531D54}" srcOrd="12" destOrd="0" presId="urn:microsoft.com/office/officeart/2005/8/layout/radial6"/>
    <dgm:cxn modelId="{191228C5-6B1E-4552-816A-E55C53BE80B6}" type="presParOf" srcId="{EB1C25AC-24F4-4914-B11E-E171FCB672FF}" destId="{03C35A79-6F7F-43CF-A3D8-C85DC1EA5DE0}" srcOrd="13" destOrd="0" presId="urn:microsoft.com/office/officeart/2005/8/layout/radial6"/>
    <dgm:cxn modelId="{6D55AC68-34AA-45E0-AA5E-2680DA0B246A}" type="presParOf" srcId="{EB1C25AC-24F4-4914-B11E-E171FCB672FF}" destId="{E0A58F4A-21BA-416D-B11F-7E4C731410B6}" srcOrd="14" destOrd="0" presId="urn:microsoft.com/office/officeart/2005/8/layout/radial6"/>
    <dgm:cxn modelId="{6718B5A5-3BE9-41B8-A78D-5E162E98097B}" type="presParOf" srcId="{EB1C25AC-24F4-4914-B11E-E171FCB672FF}" destId="{0C3392EC-DDC0-48A0-ACC5-0168D88A0331}" srcOrd="15" destOrd="0" presId="urn:microsoft.com/office/officeart/2005/8/layout/radial6"/>
    <dgm:cxn modelId="{FC0C6BE2-AA6F-4269-A5DF-221044854D11}" type="presParOf" srcId="{EB1C25AC-24F4-4914-B11E-E171FCB672FF}" destId="{0DEB66AB-0A56-489C-9E9D-A4DC9D2FBDE8}" srcOrd="16" destOrd="0" presId="urn:microsoft.com/office/officeart/2005/8/layout/radial6"/>
    <dgm:cxn modelId="{C4F75A56-288E-48FE-92E6-52A62FA5F605}" type="presParOf" srcId="{EB1C25AC-24F4-4914-B11E-E171FCB672FF}" destId="{92B6D4C7-CEF8-4EAE-AE61-D392FDD301F9}" srcOrd="17" destOrd="0" presId="urn:microsoft.com/office/officeart/2005/8/layout/radial6"/>
    <dgm:cxn modelId="{1BE4A21D-B532-4FE7-B6D3-09B9228D3176}" type="presParOf" srcId="{EB1C25AC-24F4-4914-B11E-E171FCB672FF}" destId="{6716B31B-6498-4580-9022-122AE1725F43}" srcOrd="18" destOrd="0" presId="urn:microsoft.com/office/officeart/2005/8/layout/radial6"/>
    <dgm:cxn modelId="{F62BB421-4C08-436A-BEBF-5BB50728B82B}" type="presParOf" srcId="{EB1C25AC-24F4-4914-B11E-E171FCB672FF}" destId="{AA01A6DB-FF23-4825-8BA8-DCD37842FC8F}" srcOrd="19" destOrd="0" presId="urn:microsoft.com/office/officeart/2005/8/layout/radial6"/>
    <dgm:cxn modelId="{F41ED409-28AB-4EC7-9ECF-F91381D8492E}" type="presParOf" srcId="{EB1C25AC-24F4-4914-B11E-E171FCB672FF}" destId="{BA44A9DA-29E3-41EA-9444-A387FB8B23D9}" srcOrd="20" destOrd="0" presId="urn:microsoft.com/office/officeart/2005/8/layout/radial6"/>
    <dgm:cxn modelId="{D6F88D20-BADD-4C20-8932-55554083AD74}" type="presParOf" srcId="{EB1C25AC-24F4-4914-B11E-E171FCB672FF}" destId="{B4BEBE3E-BB28-4F64-A355-04775E8C6FE3}" srcOrd="21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CF8F7A3-0310-47B5-BD35-3EE16CDDD812}" type="doc">
      <dgm:prSet loTypeId="urn:microsoft.com/office/officeart/2005/8/layout/radial4" loCatId="relationship" qsTypeId="urn:microsoft.com/office/officeart/2005/8/quickstyle/simple1" qsCatId="simple" csTypeId="urn:microsoft.com/office/officeart/2005/8/colors/accent5_2" csCatId="accent5" phldr="1"/>
      <dgm:spPr/>
      <dgm:t>
        <a:bodyPr/>
        <a:lstStyle/>
        <a:p>
          <a:endParaRPr lang="es-CL"/>
        </a:p>
      </dgm:t>
    </dgm:pt>
    <dgm:pt modelId="{C858485C-3A9B-49D4-9961-389FDC662E8A}">
      <dgm:prSet phldrT="[Texto]" custT="1"/>
      <dgm:spPr/>
      <dgm:t>
        <a:bodyPr/>
        <a:lstStyle/>
        <a:p>
          <a:r>
            <a:rPr lang="es-ES" sz="2000" dirty="0"/>
            <a:t>Control de Gestión</a:t>
          </a:r>
          <a:endParaRPr lang="es-CL" sz="2000" dirty="0"/>
        </a:p>
      </dgm:t>
    </dgm:pt>
    <dgm:pt modelId="{8ACB9892-6FF7-4255-9750-91BE1D9FFA6C}" type="parTrans" cxnId="{FE73D177-A0AA-4480-8A81-5CF4E1B45D06}">
      <dgm:prSet/>
      <dgm:spPr/>
      <dgm:t>
        <a:bodyPr/>
        <a:lstStyle/>
        <a:p>
          <a:endParaRPr lang="es-CL"/>
        </a:p>
      </dgm:t>
    </dgm:pt>
    <dgm:pt modelId="{E8CC505E-3A8C-43BD-B810-399A44873F38}" type="sibTrans" cxnId="{FE73D177-A0AA-4480-8A81-5CF4E1B45D06}">
      <dgm:prSet/>
      <dgm:spPr/>
      <dgm:t>
        <a:bodyPr/>
        <a:lstStyle/>
        <a:p>
          <a:endParaRPr lang="es-CL"/>
        </a:p>
      </dgm:t>
    </dgm:pt>
    <dgm:pt modelId="{DB454CFF-E75D-4432-9D3E-8788223A4F55}">
      <dgm:prSet phldrT="[Texto]"/>
      <dgm:spPr/>
      <dgm:t>
        <a:bodyPr/>
        <a:lstStyle/>
        <a:p>
          <a:r>
            <a:rPr lang="es-ES" dirty="0"/>
            <a:t>Estadísticas</a:t>
          </a:r>
          <a:endParaRPr lang="es-CL" dirty="0"/>
        </a:p>
      </dgm:t>
    </dgm:pt>
    <dgm:pt modelId="{65202719-1224-48ED-856F-C55249AE846F}" type="sibTrans" cxnId="{C22937A7-5AA1-47B9-893E-D7B1A59F2D88}">
      <dgm:prSet/>
      <dgm:spPr/>
      <dgm:t>
        <a:bodyPr/>
        <a:lstStyle/>
        <a:p>
          <a:endParaRPr lang="es-CL"/>
        </a:p>
      </dgm:t>
    </dgm:pt>
    <dgm:pt modelId="{F2226EA7-79FC-4EFA-B8B9-E04964935382}" type="parTrans" cxnId="{C22937A7-5AA1-47B9-893E-D7B1A59F2D88}">
      <dgm:prSet/>
      <dgm:spPr/>
      <dgm:t>
        <a:bodyPr/>
        <a:lstStyle/>
        <a:p>
          <a:endParaRPr lang="es-CL"/>
        </a:p>
      </dgm:t>
    </dgm:pt>
    <dgm:pt modelId="{EB7BE33A-0EE6-4ECE-A8C8-0A72EAF53253}">
      <dgm:prSet/>
      <dgm:spPr/>
      <dgm:t>
        <a:bodyPr/>
        <a:lstStyle/>
        <a:p>
          <a:r>
            <a:rPr lang="es-ES" dirty="0"/>
            <a:t>GRD</a:t>
          </a:r>
          <a:endParaRPr lang="es-CL" dirty="0"/>
        </a:p>
      </dgm:t>
    </dgm:pt>
    <dgm:pt modelId="{F4698A37-B228-4FE9-9D93-B8F5868EC95D}" type="parTrans" cxnId="{9CEF9CC2-4CA4-46A0-A53C-A34C7FE57EA7}">
      <dgm:prSet/>
      <dgm:spPr/>
      <dgm:t>
        <a:bodyPr/>
        <a:lstStyle/>
        <a:p>
          <a:endParaRPr lang="es-CL"/>
        </a:p>
      </dgm:t>
    </dgm:pt>
    <dgm:pt modelId="{F833A18E-7347-41A1-8843-D2453052470D}" type="sibTrans" cxnId="{9CEF9CC2-4CA4-46A0-A53C-A34C7FE57EA7}">
      <dgm:prSet/>
      <dgm:spPr/>
      <dgm:t>
        <a:bodyPr/>
        <a:lstStyle/>
        <a:p>
          <a:endParaRPr lang="es-CL"/>
        </a:p>
      </dgm:t>
    </dgm:pt>
    <dgm:pt modelId="{46F4EC30-B867-4980-B582-5EF0BD5B8E2B}">
      <dgm:prSet/>
      <dgm:spPr/>
      <dgm:t>
        <a:bodyPr/>
        <a:lstStyle/>
        <a:p>
          <a:r>
            <a:rPr lang="es-ES" dirty="0"/>
            <a:t>GES</a:t>
          </a:r>
          <a:endParaRPr lang="es-CL" dirty="0"/>
        </a:p>
      </dgm:t>
    </dgm:pt>
    <dgm:pt modelId="{117BCC7D-9D43-4DD0-A6D9-796B74ACBA20}" type="parTrans" cxnId="{877C0E8E-C5B3-4B15-BE9F-B616F8B64369}">
      <dgm:prSet/>
      <dgm:spPr/>
      <dgm:t>
        <a:bodyPr/>
        <a:lstStyle/>
        <a:p>
          <a:endParaRPr lang="es-CL"/>
        </a:p>
      </dgm:t>
    </dgm:pt>
    <dgm:pt modelId="{1D0ECA8F-D305-424A-BE33-C6154A744DDA}" type="sibTrans" cxnId="{877C0E8E-C5B3-4B15-BE9F-B616F8B64369}">
      <dgm:prSet/>
      <dgm:spPr/>
      <dgm:t>
        <a:bodyPr/>
        <a:lstStyle/>
        <a:p>
          <a:endParaRPr lang="es-CL"/>
        </a:p>
      </dgm:t>
    </dgm:pt>
    <dgm:pt modelId="{CC90881B-A63B-43A8-BAFD-A62DFFE28130}">
      <dgm:prSet/>
      <dgm:spPr/>
      <dgm:t>
        <a:bodyPr/>
        <a:lstStyle/>
        <a:p>
          <a:r>
            <a:rPr lang="es-ES" dirty="0"/>
            <a:t>Listas de espera</a:t>
          </a:r>
          <a:endParaRPr lang="es-CL" dirty="0"/>
        </a:p>
      </dgm:t>
    </dgm:pt>
    <dgm:pt modelId="{FFE5D453-606F-4925-896B-C60ABEB34E7F}" type="parTrans" cxnId="{25B4A354-A119-4E9C-A143-7F8350A39FDC}">
      <dgm:prSet/>
      <dgm:spPr/>
      <dgm:t>
        <a:bodyPr/>
        <a:lstStyle/>
        <a:p>
          <a:endParaRPr lang="es-CL"/>
        </a:p>
      </dgm:t>
    </dgm:pt>
    <dgm:pt modelId="{15CC2A90-5A1E-4863-804B-C0952EF89E09}" type="sibTrans" cxnId="{25B4A354-A119-4E9C-A143-7F8350A39FDC}">
      <dgm:prSet/>
      <dgm:spPr/>
      <dgm:t>
        <a:bodyPr/>
        <a:lstStyle/>
        <a:p>
          <a:endParaRPr lang="es-CL"/>
        </a:p>
      </dgm:t>
    </dgm:pt>
    <dgm:pt modelId="{EBFC742F-596C-4DC0-BDCB-4D1DD54A93D1}">
      <dgm:prSet/>
      <dgm:spPr/>
      <dgm:t>
        <a:bodyPr/>
        <a:lstStyle/>
        <a:p>
          <a:r>
            <a:rPr lang="es-ES" dirty="0"/>
            <a:t>RRHH</a:t>
          </a:r>
          <a:endParaRPr lang="es-CL" dirty="0"/>
        </a:p>
      </dgm:t>
    </dgm:pt>
    <dgm:pt modelId="{F39B786F-D783-46C5-B765-1C2C198A834C}" type="parTrans" cxnId="{8356DD9D-405A-465F-8B55-F0562171D277}">
      <dgm:prSet/>
      <dgm:spPr/>
      <dgm:t>
        <a:bodyPr/>
        <a:lstStyle/>
        <a:p>
          <a:endParaRPr lang="es-CL"/>
        </a:p>
      </dgm:t>
    </dgm:pt>
    <dgm:pt modelId="{5E89CF58-DCA1-41D9-A54B-A76775FE8948}" type="sibTrans" cxnId="{8356DD9D-405A-465F-8B55-F0562171D277}">
      <dgm:prSet/>
      <dgm:spPr/>
      <dgm:t>
        <a:bodyPr/>
        <a:lstStyle/>
        <a:p>
          <a:endParaRPr lang="es-CL"/>
        </a:p>
      </dgm:t>
    </dgm:pt>
    <dgm:pt modelId="{EEFE516B-60DE-4C45-88F4-C2534B613507}">
      <dgm:prSet/>
      <dgm:spPr/>
      <dgm:t>
        <a:bodyPr/>
        <a:lstStyle/>
        <a:p>
          <a:r>
            <a:rPr lang="es-ES" dirty="0"/>
            <a:t>Finanzas</a:t>
          </a:r>
          <a:endParaRPr lang="es-CL" dirty="0"/>
        </a:p>
      </dgm:t>
    </dgm:pt>
    <dgm:pt modelId="{0A3719AE-0067-45B2-AF60-76FA861A6480}" type="parTrans" cxnId="{75C3F64B-0AD9-49B9-8B94-01D3BE42B134}">
      <dgm:prSet/>
      <dgm:spPr/>
      <dgm:t>
        <a:bodyPr/>
        <a:lstStyle/>
        <a:p>
          <a:endParaRPr lang="es-CL"/>
        </a:p>
      </dgm:t>
    </dgm:pt>
    <dgm:pt modelId="{B101DDE0-0F2A-4795-98CB-74900F0D0D1C}" type="sibTrans" cxnId="{75C3F64B-0AD9-49B9-8B94-01D3BE42B134}">
      <dgm:prSet/>
      <dgm:spPr/>
      <dgm:t>
        <a:bodyPr/>
        <a:lstStyle/>
        <a:p>
          <a:endParaRPr lang="es-CL"/>
        </a:p>
      </dgm:t>
    </dgm:pt>
    <dgm:pt modelId="{5B8781EC-3419-49AE-8484-F6414139650C}" type="pres">
      <dgm:prSet presAssocID="{CCF8F7A3-0310-47B5-BD35-3EE16CDDD812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69E999A7-02AA-4169-8E97-0060ED3EB97F}" type="pres">
      <dgm:prSet presAssocID="{C858485C-3A9B-49D4-9961-389FDC662E8A}" presName="centerShape" presStyleLbl="node0" presStyleIdx="0" presStyleCnt="1"/>
      <dgm:spPr/>
    </dgm:pt>
    <dgm:pt modelId="{5E15DBA5-0E52-4014-A8EA-44CF2EA442C5}" type="pres">
      <dgm:prSet presAssocID="{F4698A37-B228-4FE9-9D93-B8F5868EC95D}" presName="parTrans" presStyleLbl="bgSibTrans2D1" presStyleIdx="0" presStyleCnt="6" custAng="5749931" custScaleX="23689" custScaleY="205770" custLinFactNeighborX="22566" custLinFactNeighborY="22511"/>
      <dgm:spPr>
        <a:prstGeom prst="upDownArrow">
          <a:avLst/>
        </a:prstGeom>
      </dgm:spPr>
    </dgm:pt>
    <dgm:pt modelId="{9289E521-FB67-4C03-AF95-6A2AB6E8DC46}" type="pres">
      <dgm:prSet presAssocID="{EB7BE33A-0EE6-4ECE-A8C8-0A72EAF53253}" presName="node" presStyleLbl="node1" presStyleIdx="0" presStyleCnt="6">
        <dgm:presLayoutVars>
          <dgm:bulletEnabled val="1"/>
        </dgm:presLayoutVars>
      </dgm:prSet>
      <dgm:spPr/>
    </dgm:pt>
    <dgm:pt modelId="{10E02D8C-78DF-4C37-8548-1FE6E2DD9F4B}" type="pres">
      <dgm:prSet presAssocID="{0A3719AE-0067-45B2-AF60-76FA861A6480}" presName="parTrans" presStyleLbl="bgSibTrans2D1" presStyleIdx="1" presStyleCnt="6" custAng="5749931" custScaleX="23689" custScaleY="197022" custLinFactNeighborX="17229" custLinFactNeighborY="49713"/>
      <dgm:spPr>
        <a:prstGeom prst="upDownArrow">
          <a:avLst/>
        </a:prstGeom>
      </dgm:spPr>
    </dgm:pt>
    <dgm:pt modelId="{F624D708-2830-4A03-B1F7-EF2772277D73}" type="pres">
      <dgm:prSet presAssocID="{EEFE516B-60DE-4C45-88F4-C2534B613507}" presName="node" presStyleLbl="node1" presStyleIdx="1" presStyleCnt="6">
        <dgm:presLayoutVars>
          <dgm:bulletEnabled val="1"/>
        </dgm:presLayoutVars>
      </dgm:prSet>
      <dgm:spPr/>
    </dgm:pt>
    <dgm:pt modelId="{F6424B49-D72D-4861-ABB7-30570273EEB4}" type="pres">
      <dgm:prSet presAssocID="{F39B786F-D783-46C5-B765-1C2C198A834C}" presName="parTrans" presStyleLbl="bgSibTrans2D1" presStyleIdx="2" presStyleCnt="6" custAng="5093089" custScaleX="23689" custScaleY="210640" custLinFactNeighborX="1373" custLinFactNeighborY="54609"/>
      <dgm:spPr>
        <a:prstGeom prst="upDownArrow">
          <a:avLst/>
        </a:prstGeom>
      </dgm:spPr>
    </dgm:pt>
    <dgm:pt modelId="{4CC2A6A4-7440-48DF-9546-2E5FB31BB6D7}" type="pres">
      <dgm:prSet presAssocID="{EBFC742F-596C-4DC0-BDCB-4D1DD54A93D1}" presName="node" presStyleLbl="node1" presStyleIdx="2" presStyleCnt="6">
        <dgm:presLayoutVars>
          <dgm:bulletEnabled val="1"/>
        </dgm:presLayoutVars>
      </dgm:prSet>
      <dgm:spPr/>
    </dgm:pt>
    <dgm:pt modelId="{A9BD38F4-D381-42DC-B956-5F1ECAD4BE8E}" type="pres">
      <dgm:prSet presAssocID="{117BCC7D-9D43-4DD0-A6D9-796B74ACBA20}" presName="parTrans" presStyleLbl="bgSibTrans2D1" presStyleIdx="3" presStyleCnt="6" custAng="5093089" custScaleX="23689" custScaleY="194289" custLinFactNeighborX="-2023" custLinFactNeighborY="49713"/>
      <dgm:spPr>
        <a:prstGeom prst="upDownArrow">
          <a:avLst/>
        </a:prstGeom>
      </dgm:spPr>
    </dgm:pt>
    <dgm:pt modelId="{DFEFF7A5-7CB6-4EBB-A5F4-65338FD7B488}" type="pres">
      <dgm:prSet presAssocID="{46F4EC30-B867-4980-B582-5EF0BD5B8E2B}" presName="node" presStyleLbl="node1" presStyleIdx="3" presStyleCnt="6">
        <dgm:presLayoutVars>
          <dgm:bulletEnabled val="1"/>
        </dgm:presLayoutVars>
      </dgm:prSet>
      <dgm:spPr/>
    </dgm:pt>
    <dgm:pt modelId="{288E3E53-1740-4120-8E43-4F9191F5B236}" type="pres">
      <dgm:prSet presAssocID="{FFE5D453-606F-4925-896B-C60ABEB34E7F}" presName="parTrans" presStyleLbl="bgSibTrans2D1" presStyleIdx="4" presStyleCnt="6" custAng="5093089" custScaleX="23689" custScaleY="204596" custLinFactNeighborX="-17550" custLinFactNeighborY="64402"/>
      <dgm:spPr>
        <a:prstGeom prst="upDownArrow">
          <a:avLst/>
        </a:prstGeom>
      </dgm:spPr>
    </dgm:pt>
    <dgm:pt modelId="{D0830AB7-F5A3-4A3F-9788-CA55C1818B6D}" type="pres">
      <dgm:prSet presAssocID="{CC90881B-A63B-43A8-BAFD-A62DFFE28130}" presName="node" presStyleLbl="node1" presStyleIdx="4" presStyleCnt="6">
        <dgm:presLayoutVars>
          <dgm:bulletEnabled val="1"/>
        </dgm:presLayoutVars>
      </dgm:prSet>
      <dgm:spPr/>
    </dgm:pt>
    <dgm:pt modelId="{2DDFC81E-BDF1-4362-90E6-BDB1FEC7D913}" type="pres">
      <dgm:prSet presAssocID="{F2226EA7-79FC-4EFA-B8B9-E04964935382}" presName="parTrans" presStyleLbl="bgSibTrans2D1" presStyleIdx="5" presStyleCnt="6" custAng="5093089" custScaleX="23689" custScaleY="213080" custLinFactNeighborX="-21916" custLinFactNeighborY="21603"/>
      <dgm:spPr>
        <a:prstGeom prst="upDownArrow">
          <a:avLst/>
        </a:prstGeom>
      </dgm:spPr>
    </dgm:pt>
    <dgm:pt modelId="{3E5B8A02-0DFA-4B72-AFC7-40BFE640050F}" type="pres">
      <dgm:prSet presAssocID="{DB454CFF-E75D-4432-9D3E-8788223A4F55}" presName="node" presStyleLbl="node1" presStyleIdx="5" presStyleCnt="6" custRadScaleRad="100000" custRadScaleInc="102">
        <dgm:presLayoutVars>
          <dgm:bulletEnabled val="1"/>
        </dgm:presLayoutVars>
      </dgm:prSet>
      <dgm:spPr/>
    </dgm:pt>
  </dgm:ptLst>
  <dgm:cxnLst>
    <dgm:cxn modelId="{086F5008-0388-4E9C-9C96-8B4F2FBAD113}" type="presOf" srcId="{46F4EC30-B867-4980-B582-5EF0BD5B8E2B}" destId="{DFEFF7A5-7CB6-4EBB-A5F4-65338FD7B488}" srcOrd="0" destOrd="0" presId="urn:microsoft.com/office/officeart/2005/8/layout/radial4"/>
    <dgm:cxn modelId="{9FF5A934-5F25-4127-A932-0263B3CBE51C}" type="presOf" srcId="{EBFC742F-596C-4DC0-BDCB-4D1DD54A93D1}" destId="{4CC2A6A4-7440-48DF-9546-2E5FB31BB6D7}" srcOrd="0" destOrd="0" presId="urn:microsoft.com/office/officeart/2005/8/layout/radial4"/>
    <dgm:cxn modelId="{0B90755B-C073-435A-A116-871991EBEAE0}" type="presOf" srcId="{F2226EA7-79FC-4EFA-B8B9-E04964935382}" destId="{2DDFC81E-BDF1-4362-90E6-BDB1FEC7D913}" srcOrd="0" destOrd="0" presId="urn:microsoft.com/office/officeart/2005/8/layout/radial4"/>
    <dgm:cxn modelId="{C65AD75F-308F-4158-9B62-8F29FDC1B532}" type="presOf" srcId="{CC90881B-A63B-43A8-BAFD-A62DFFE28130}" destId="{D0830AB7-F5A3-4A3F-9788-CA55C1818B6D}" srcOrd="0" destOrd="0" presId="urn:microsoft.com/office/officeart/2005/8/layout/radial4"/>
    <dgm:cxn modelId="{50FCA349-8836-4CC4-9A20-59A6809DF6DD}" type="presOf" srcId="{C858485C-3A9B-49D4-9961-389FDC662E8A}" destId="{69E999A7-02AA-4169-8E97-0060ED3EB97F}" srcOrd="0" destOrd="0" presId="urn:microsoft.com/office/officeart/2005/8/layout/radial4"/>
    <dgm:cxn modelId="{75C3F64B-0AD9-49B9-8B94-01D3BE42B134}" srcId="{C858485C-3A9B-49D4-9961-389FDC662E8A}" destId="{EEFE516B-60DE-4C45-88F4-C2534B613507}" srcOrd="1" destOrd="0" parTransId="{0A3719AE-0067-45B2-AF60-76FA861A6480}" sibTransId="{B101DDE0-0F2A-4795-98CB-74900F0D0D1C}"/>
    <dgm:cxn modelId="{25B4A354-A119-4E9C-A143-7F8350A39FDC}" srcId="{C858485C-3A9B-49D4-9961-389FDC662E8A}" destId="{CC90881B-A63B-43A8-BAFD-A62DFFE28130}" srcOrd="4" destOrd="0" parTransId="{FFE5D453-606F-4925-896B-C60ABEB34E7F}" sibTransId="{15CC2A90-5A1E-4863-804B-C0952EF89E09}"/>
    <dgm:cxn modelId="{0043DE75-5EDB-4460-9DCD-8FA6B36676E2}" type="presOf" srcId="{0A3719AE-0067-45B2-AF60-76FA861A6480}" destId="{10E02D8C-78DF-4C37-8548-1FE6E2DD9F4B}" srcOrd="0" destOrd="0" presId="urn:microsoft.com/office/officeart/2005/8/layout/radial4"/>
    <dgm:cxn modelId="{FE73D177-A0AA-4480-8A81-5CF4E1B45D06}" srcId="{CCF8F7A3-0310-47B5-BD35-3EE16CDDD812}" destId="{C858485C-3A9B-49D4-9961-389FDC662E8A}" srcOrd="0" destOrd="0" parTransId="{8ACB9892-6FF7-4255-9750-91BE1D9FFA6C}" sibTransId="{E8CC505E-3A8C-43BD-B810-399A44873F38}"/>
    <dgm:cxn modelId="{60D20F83-89BA-46CC-8990-7DA07EAB747E}" type="presOf" srcId="{DB454CFF-E75D-4432-9D3E-8788223A4F55}" destId="{3E5B8A02-0DFA-4B72-AFC7-40BFE640050F}" srcOrd="0" destOrd="0" presId="urn:microsoft.com/office/officeart/2005/8/layout/radial4"/>
    <dgm:cxn modelId="{824AEA88-90D1-41D2-B80D-EE92CBB4A213}" type="presOf" srcId="{CCF8F7A3-0310-47B5-BD35-3EE16CDDD812}" destId="{5B8781EC-3419-49AE-8484-F6414139650C}" srcOrd="0" destOrd="0" presId="urn:microsoft.com/office/officeart/2005/8/layout/radial4"/>
    <dgm:cxn modelId="{877C0E8E-C5B3-4B15-BE9F-B616F8B64369}" srcId="{C858485C-3A9B-49D4-9961-389FDC662E8A}" destId="{46F4EC30-B867-4980-B582-5EF0BD5B8E2B}" srcOrd="3" destOrd="0" parTransId="{117BCC7D-9D43-4DD0-A6D9-796B74ACBA20}" sibTransId="{1D0ECA8F-D305-424A-BE33-C6154A744DDA}"/>
    <dgm:cxn modelId="{8356DD9D-405A-465F-8B55-F0562171D277}" srcId="{C858485C-3A9B-49D4-9961-389FDC662E8A}" destId="{EBFC742F-596C-4DC0-BDCB-4D1DD54A93D1}" srcOrd="2" destOrd="0" parTransId="{F39B786F-D783-46C5-B765-1C2C198A834C}" sibTransId="{5E89CF58-DCA1-41D9-A54B-A76775FE8948}"/>
    <dgm:cxn modelId="{C22937A7-5AA1-47B9-893E-D7B1A59F2D88}" srcId="{C858485C-3A9B-49D4-9961-389FDC662E8A}" destId="{DB454CFF-E75D-4432-9D3E-8788223A4F55}" srcOrd="5" destOrd="0" parTransId="{F2226EA7-79FC-4EFA-B8B9-E04964935382}" sibTransId="{65202719-1224-48ED-856F-C55249AE846F}"/>
    <dgm:cxn modelId="{01CD85B1-E328-4E55-A5B1-1A9F6CB5755E}" type="presOf" srcId="{EEFE516B-60DE-4C45-88F4-C2534B613507}" destId="{F624D708-2830-4A03-B1F7-EF2772277D73}" srcOrd="0" destOrd="0" presId="urn:microsoft.com/office/officeart/2005/8/layout/radial4"/>
    <dgm:cxn modelId="{9C65C5B2-C64E-4745-A227-6101A2B4B7EC}" type="presOf" srcId="{FFE5D453-606F-4925-896B-C60ABEB34E7F}" destId="{288E3E53-1740-4120-8E43-4F9191F5B236}" srcOrd="0" destOrd="0" presId="urn:microsoft.com/office/officeart/2005/8/layout/radial4"/>
    <dgm:cxn modelId="{9CEF9CC2-4CA4-46A0-A53C-A34C7FE57EA7}" srcId="{C858485C-3A9B-49D4-9961-389FDC662E8A}" destId="{EB7BE33A-0EE6-4ECE-A8C8-0A72EAF53253}" srcOrd="0" destOrd="0" parTransId="{F4698A37-B228-4FE9-9D93-B8F5868EC95D}" sibTransId="{F833A18E-7347-41A1-8843-D2453052470D}"/>
    <dgm:cxn modelId="{19A3DAC4-A418-43E7-A676-164001E8FCE7}" type="presOf" srcId="{EB7BE33A-0EE6-4ECE-A8C8-0A72EAF53253}" destId="{9289E521-FB67-4C03-AF95-6A2AB6E8DC46}" srcOrd="0" destOrd="0" presId="urn:microsoft.com/office/officeart/2005/8/layout/radial4"/>
    <dgm:cxn modelId="{01F26CCA-F26B-4E04-B302-A0ECE7A066CD}" type="presOf" srcId="{F4698A37-B228-4FE9-9D93-B8F5868EC95D}" destId="{5E15DBA5-0E52-4014-A8EA-44CF2EA442C5}" srcOrd="0" destOrd="0" presId="urn:microsoft.com/office/officeart/2005/8/layout/radial4"/>
    <dgm:cxn modelId="{1B63DCF8-AB85-4489-ADA0-BD1ED781F2A8}" type="presOf" srcId="{117BCC7D-9D43-4DD0-A6D9-796B74ACBA20}" destId="{A9BD38F4-D381-42DC-B956-5F1ECAD4BE8E}" srcOrd="0" destOrd="0" presId="urn:microsoft.com/office/officeart/2005/8/layout/radial4"/>
    <dgm:cxn modelId="{25BF3BFE-9987-4419-A3A8-FA514355DE5F}" type="presOf" srcId="{F39B786F-D783-46C5-B765-1C2C198A834C}" destId="{F6424B49-D72D-4861-ABB7-30570273EEB4}" srcOrd="0" destOrd="0" presId="urn:microsoft.com/office/officeart/2005/8/layout/radial4"/>
    <dgm:cxn modelId="{C32AC1F4-003A-42D8-A47B-C811B832E7D1}" type="presParOf" srcId="{5B8781EC-3419-49AE-8484-F6414139650C}" destId="{69E999A7-02AA-4169-8E97-0060ED3EB97F}" srcOrd="0" destOrd="0" presId="urn:microsoft.com/office/officeart/2005/8/layout/radial4"/>
    <dgm:cxn modelId="{782401D5-6980-4F6D-AC72-F114544CC8F1}" type="presParOf" srcId="{5B8781EC-3419-49AE-8484-F6414139650C}" destId="{5E15DBA5-0E52-4014-A8EA-44CF2EA442C5}" srcOrd="1" destOrd="0" presId="urn:microsoft.com/office/officeart/2005/8/layout/radial4"/>
    <dgm:cxn modelId="{CB1863BB-760B-4C25-97AF-8438F76C0920}" type="presParOf" srcId="{5B8781EC-3419-49AE-8484-F6414139650C}" destId="{9289E521-FB67-4C03-AF95-6A2AB6E8DC46}" srcOrd="2" destOrd="0" presId="urn:microsoft.com/office/officeart/2005/8/layout/radial4"/>
    <dgm:cxn modelId="{00532D03-44A4-419C-A1A5-5D8ACFCCF841}" type="presParOf" srcId="{5B8781EC-3419-49AE-8484-F6414139650C}" destId="{10E02D8C-78DF-4C37-8548-1FE6E2DD9F4B}" srcOrd="3" destOrd="0" presId="urn:microsoft.com/office/officeart/2005/8/layout/radial4"/>
    <dgm:cxn modelId="{E7F1BDC9-1F5C-49C5-A57C-978B082F0BDD}" type="presParOf" srcId="{5B8781EC-3419-49AE-8484-F6414139650C}" destId="{F624D708-2830-4A03-B1F7-EF2772277D73}" srcOrd="4" destOrd="0" presId="urn:microsoft.com/office/officeart/2005/8/layout/radial4"/>
    <dgm:cxn modelId="{11AAA6B0-357F-4356-B9AA-F0FFC52DF1F1}" type="presParOf" srcId="{5B8781EC-3419-49AE-8484-F6414139650C}" destId="{F6424B49-D72D-4861-ABB7-30570273EEB4}" srcOrd="5" destOrd="0" presId="urn:microsoft.com/office/officeart/2005/8/layout/radial4"/>
    <dgm:cxn modelId="{560F76E7-3D01-4A89-AC4D-E2B63CC48CD3}" type="presParOf" srcId="{5B8781EC-3419-49AE-8484-F6414139650C}" destId="{4CC2A6A4-7440-48DF-9546-2E5FB31BB6D7}" srcOrd="6" destOrd="0" presId="urn:microsoft.com/office/officeart/2005/8/layout/radial4"/>
    <dgm:cxn modelId="{1F1083EB-6992-411D-AA95-7FBB2CF8E5A8}" type="presParOf" srcId="{5B8781EC-3419-49AE-8484-F6414139650C}" destId="{A9BD38F4-D381-42DC-B956-5F1ECAD4BE8E}" srcOrd="7" destOrd="0" presId="urn:microsoft.com/office/officeart/2005/8/layout/radial4"/>
    <dgm:cxn modelId="{0BC45B57-C165-4A86-AA10-87D9CF78DCF8}" type="presParOf" srcId="{5B8781EC-3419-49AE-8484-F6414139650C}" destId="{DFEFF7A5-7CB6-4EBB-A5F4-65338FD7B488}" srcOrd="8" destOrd="0" presId="urn:microsoft.com/office/officeart/2005/8/layout/radial4"/>
    <dgm:cxn modelId="{18E84468-D0CF-4ED9-9264-989513670E80}" type="presParOf" srcId="{5B8781EC-3419-49AE-8484-F6414139650C}" destId="{288E3E53-1740-4120-8E43-4F9191F5B236}" srcOrd="9" destOrd="0" presId="urn:microsoft.com/office/officeart/2005/8/layout/radial4"/>
    <dgm:cxn modelId="{1D43A122-DEF1-4760-95CF-6CBBB04CADDA}" type="presParOf" srcId="{5B8781EC-3419-49AE-8484-F6414139650C}" destId="{D0830AB7-F5A3-4A3F-9788-CA55C1818B6D}" srcOrd="10" destOrd="0" presId="urn:microsoft.com/office/officeart/2005/8/layout/radial4"/>
    <dgm:cxn modelId="{53154E36-DA98-4F09-84DB-F6D16EAB09D2}" type="presParOf" srcId="{5B8781EC-3419-49AE-8484-F6414139650C}" destId="{2DDFC81E-BDF1-4362-90E6-BDB1FEC7D913}" srcOrd="11" destOrd="0" presId="urn:microsoft.com/office/officeart/2005/8/layout/radial4"/>
    <dgm:cxn modelId="{2DF91FB0-6500-412A-A755-372EE5929504}" type="presParOf" srcId="{5B8781EC-3419-49AE-8484-F6414139650C}" destId="{3E5B8A02-0DFA-4B72-AFC7-40BFE640050F}" srcOrd="12" destOrd="0" presId="urn:microsoft.com/office/officeart/2005/8/layout/radial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BEBE3E-BB28-4F64-A355-04775E8C6FE3}">
      <dsp:nvSpPr>
        <dsp:cNvPr id="0" name=""/>
        <dsp:cNvSpPr/>
      </dsp:nvSpPr>
      <dsp:spPr>
        <a:xfrm>
          <a:off x="2008314" y="634631"/>
          <a:ext cx="5018439" cy="5018439"/>
        </a:xfrm>
        <a:prstGeom prst="blockArc">
          <a:avLst>
            <a:gd name="adj1" fmla="val 13114286"/>
            <a:gd name="adj2" fmla="val 16200000"/>
            <a:gd name="adj3" fmla="val 3908"/>
          </a:avLst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716B31B-6498-4580-9022-122AE1725F43}">
      <dsp:nvSpPr>
        <dsp:cNvPr id="0" name=""/>
        <dsp:cNvSpPr/>
      </dsp:nvSpPr>
      <dsp:spPr>
        <a:xfrm>
          <a:off x="2008314" y="634631"/>
          <a:ext cx="5018439" cy="5018439"/>
        </a:xfrm>
        <a:prstGeom prst="blockArc">
          <a:avLst>
            <a:gd name="adj1" fmla="val 10028571"/>
            <a:gd name="adj2" fmla="val 13114286"/>
            <a:gd name="adj3" fmla="val 3908"/>
          </a:avLst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3392EC-DDC0-48A0-ACC5-0168D88A0331}">
      <dsp:nvSpPr>
        <dsp:cNvPr id="0" name=""/>
        <dsp:cNvSpPr/>
      </dsp:nvSpPr>
      <dsp:spPr>
        <a:xfrm>
          <a:off x="2008314" y="634631"/>
          <a:ext cx="5018439" cy="5018439"/>
        </a:xfrm>
        <a:prstGeom prst="blockArc">
          <a:avLst>
            <a:gd name="adj1" fmla="val 6942857"/>
            <a:gd name="adj2" fmla="val 10028571"/>
            <a:gd name="adj3" fmla="val 3908"/>
          </a:avLst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B983CB9-D844-4493-AB2A-EAEDDA531D54}">
      <dsp:nvSpPr>
        <dsp:cNvPr id="0" name=""/>
        <dsp:cNvSpPr/>
      </dsp:nvSpPr>
      <dsp:spPr>
        <a:xfrm>
          <a:off x="2008314" y="634631"/>
          <a:ext cx="5018439" cy="5018439"/>
        </a:xfrm>
        <a:prstGeom prst="blockArc">
          <a:avLst>
            <a:gd name="adj1" fmla="val 3857143"/>
            <a:gd name="adj2" fmla="val 6942857"/>
            <a:gd name="adj3" fmla="val 3908"/>
          </a:avLst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B08C55E-EED6-4E27-BD21-08D969C0BDA0}">
      <dsp:nvSpPr>
        <dsp:cNvPr id="0" name=""/>
        <dsp:cNvSpPr/>
      </dsp:nvSpPr>
      <dsp:spPr>
        <a:xfrm>
          <a:off x="2008314" y="634631"/>
          <a:ext cx="5018439" cy="5018439"/>
        </a:xfrm>
        <a:prstGeom prst="blockArc">
          <a:avLst>
            <a:gd name="adj1" fmla="val 771429"/>
            <a:gd name="adj2" fmla="val 3857143"/>
            <a:gd name="adj3" fmla="val 3908"/>
          </a:avLst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D5D4D3E-DBC6-434C-8A24-12ADA17C8598}">
      <dsp:nvSpPr>
        <dsp:cNvPr id="0" name=""/>
        <dsp:cNvSpPr/>
      </dsp:nvSpPr>
      <dsp:spPr>
        <a:xfrm>
          <a:off x="2008314" y="634631"/>
          <a:ext cx="5018439" cy="5018439"/>
        </a:xfrm>
        <a:prstGeom prst="blockArc">
          <a:avLst>
            <a:gd name="adj1" fmla="val 19285714"/>
            <a:gd name="adj2" fmla="val 771429"/>
            <a:gd name="adj3" fmla="val 3908"/>
          </a:avLst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066FEB9-6898-47E4-A988-7D282E537100}">
      <dsp:nvSpPr>
        <dsp:cNvPr id="0" name=""/>
        <dsp:cNvSpPr/>
      </dsp:nvSpPr>
      <dsp:spPr>
        <a:xfrm>
          <a:off x="2008314" y="634631"/>
          <a:ext cx="5018439" cy="5018439"/>
        </a:xfrm>
        <a:prstGeom prst="blockArc">
          <a:avLst>
            <a:gd name="adj1" fmla="val 16200000"/>
            <a:gd name="adj2" fmla="val 19285714"/>
            <a:gd name="adj3" fmla="val 3908"/>
          </a:avLst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516FEA3-6263-4517-950C-AC22D1FAEB64}">
      <dsp:nvSpPr>
        <dsp:cNvPr id="0" name=""/>
        <dsp:cNvSpPr/>
      </dsp:nvSpPr>
      <dsp:spPr>
        <a:xfrm>
          <a:off x="3544764" y="2171080"/>
          <a:ext cx="1945539" cy="1945539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kern="1200" dirty="0"/>
            <a:t>¿Donde solicito información?</a:t>
          </a:r>
          <a:endParaRPr lang="es-CL" sz="1800" kern="1200" dirty="0"/>
        </a:p>
      </dsp:txBody>
      <dsp:txXfrm>
        <a:off x="3829682" y="2455998"/>
        <a:ext cx="1375703" cy="1375703"/>
      </dsp:txXfrm>
    </dsp:sp>
    <dsp:sp modelId="{2CC2FA31-7A91-43A3-9A4C-5ADBAC12FFE9}">
      <dsp:nvSpPr>
        <dsp:cNvPr id="0" name=""/>
        <dsp:cNvSpPr/>
      </dsp:nvSpPr>
      <dsp:spPr>
        <a:xfrm>
          <a:off x="3836595" y="2719"/>
          <a:ext cx="1361877" cy="1361877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kern="1200" dirty="0"/>
            <a:t>GES</a:t>
          </a:r>
          <a:endParaRPr lang="es-CL" sz="1400" kern="1200" dirty="0"/>
        </a:p>
      </dsp:txBody>
      <dsp:txXfrm>
        <a:off x="4036037" y="202161"/>
        <a:ext cx="962993" cy="962993"/>
      </dsp:txXfrm>
    </dsp:sp>
    <dsp:sp modelId="{56EF0A9C-0BC6-4238-8D55-B6C7CB5765CF}">
      <dsp:nvSpPr>
        <dsp:cNvPr id="0" name=""/>
        <dsp:cNvSpPr/>
      </dsp:nvSpPr>
      <dsp:spPr>
        <a:xfrm>
          <a:off x="5760051" y="929007"/>
          <a:ext cx="1361877" cy="1361877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kern="1200" dirty="0"/>
            <a:t>Listas de espera</a:t>
          </a:r>
          <a:endParaRPr lang="es-CL" sz="1400" kern="1200" dirty="0"/>
        </a:p>
      </dsp:txBody>
      <dsp:txXfrm>
        <a:off x="5959493" y="1128449"/>
        <a:ext cx="962993" cy="962993"/>
      </dsp:txXfrm>
    </dsp:sp>
    <dsp:sp modelId="{05DD0251-CED1-4D63-AA5D-D06B1AC8BAF3}">
      <dsp:nvSpPr>
        <dsp:cNvPr id="0" name=""/>
        <dsp:cNvSpPr/>
      </dsp:nvSpPr>
      <dsp:spPr>
        <a:xfrm>
          <a:off x="6235105" y="3010356"/>
          <a:ext cx="1361877" cy="1361877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kern="1200" dirty="0"/>
            <a:t>Estadísticas</a:t>
          </a:r>
          <a:endParaRPr lang="es-CL" sz="1400" kern="1200" dirty="0"/>
        </a:p>
      </dsp:txBody>
      <dsp:txXfrm>
        <a:off x="6434547" y="3209798"/>
        <a:ext cx="962993" cy="962993"/>
      </dsp:txXfrm>
    </dsp:sp>
    <dsp:sp modelId="{282E28B2-405B-4FED-83C4-F0AAF0D5482A}">
      <dsp:nvSpPr>
        <dsp:cNvPr id="0" name=""/>
        <dsp:cNvSpPr/>
      </dsp:nvSpPr>
      <dsp:spPr>
        <a:xfrm>
          <a:off x="4904032" y="4679468"/>
          <a:ext cx="1361877" cy="1361877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kern="1200" dirty="0"/>
            <a:t>Control de Gestión</a:t>
          </a:r>
          <a:endParaRPr lang="es-CL" sz="1400" kern="1200" dirty="0"/>
        </a:p>
      </dsp:txBody>
      <dsp:txXfrm>
        <a:off x="5103474" y="4878910"/>
        <a:ext cx="962993" cy="962993"/>
      </dsp:txXfrm>
    </dsp:sp>
    <dsp:sp modelId="{03C35A79-6F7F-43CF-A3D8-C85DC1EA5DE0}">
      <dsp:nvSpPr>
        <dsp:cNvPr id="0" name=""/>
        <dsp:cNvSpPr/>
      </dsp:nvSpPr>
      <dsp:spPr>
        <a:xfrm>
          <a:off x="2769158" y="4679468"/>
          <a:ext cx="1361877" cy="1361877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kern="1200" dirty="0"/>
            <a:t>GRD</a:t>
          </a:r>
          <a:endParaRPr lang="es-CL" sz="1400" kern="1200" dirty="0"/>
        </a:p>
      </dsp:txBody>
      <dsp:txXfrm>
        <a:off x="2968600" y="4878910"/>
        <a:ext cx="962993" cy="962993"/>
      </dsp:txXfrm>
    </dsp:sp>
    <dsp:sp modelId="{0DEB66AB-0A56-489C-9E9D-A4DC9D2FBDE8}">
      <dsp:nvSpPr>
        <dsp:cNvPr id="0" name=""/>
        <dsp:cNvSpPr/>
      </dsp:nvSpPr>
      <dsp:spPr>
        <a:xfrm>
          <a:off x="1438085" y="3010356"/>
          <a:ext cx="1361877" cy="1361877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kern="1200" dirty="0"/>
            <a:t>Finanzas</a:t>
          </a:r>
          <a:endParaRPr lang="es-CL" sz="1400" kern="1200" dirty="0"/>
        </a:p>
      </dsp:txBody>
      <dsp:txXfrm>
        <a:off x="1637527" y="3209798"/>
        <a:ext cx="962993" cy="962993"/>
      </dsp:txXfrm>
    </dsp:sp>
    <dsp:sp modelId="{AA01A6DB-FF23-4825-8BA8-DCD37842FC8F}">
      <dsp:nvSpPr>
        <dsp:cNvPr id="0" name=""/>
        <dsp:cNvSpPr/>
      </dsp:nvSpPr>
      <dsp:spPr>
        <a:xfrm>
          <a:off x="1913140" y="929007"/>
          <a:ext cx="1361877" cy="1361877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kern="1200" dirty="0"/>
            <a:t>RRHH</a:t>
          </a:r>
          <a:endParaRPr lang="es-CL" sz="1400" kern="1200" dirty="0"/>
        </a:p>
      </dsp:txBody>
      <dsp:txXfrm>
        <a:off x="2112582" y="1128449"/>
        <a:ext cx="962993" cy="96299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9E999A7-02AA-4169-8E97-0060ED3EB97F}">
      <dsp:nvSpPr>
        <dsp:cNvPr id="0" name=""/>
        <dsp:cNvSpPr/>
      </dsp:nvSpPr>
      <dsp:spPr>
        <a:xfrm>
          <a:off x="3597969" y="2243993"/>
          <a:ext cx="1839130" cy="1839130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000" kern="1200" dirty="0"/>
            <a:t>Control de Gestión</a:t>
          </a:r>
          <a:endParaRPr lang="es-CL" sz="2000" kern="1200" dirty="0"/>
        </a:p>
      </dsp:txBody>
      <dsp:txXfrm>
        <a:off x="3867303" y="2513327"/>
        <a:ext cx="1300462" cy="1300462"/>
      </dsp:txXfrm>
    </dsp:sp>
    <dsp:sp modelId="{5E15DBA5-0E52-4014-A8EA-44CF2EA442C5}">
      <dsp:nvSpPr>
        <dsp:cNvPr id="0" name=""/>
        <dsp:cNvSpPr/>
      </dsp:nvSpPr>
      <dsp:spPr>
        <a:xfrm rot="16549931">
          <a:off x="2803357" y="2742276"/>
          <a:ext cx="417386" cy="1078548"/>
        </a:xfrm>
        <a:prstGeom prst="upDownArrow">
          <a:avLst/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289E521-FB67-4C03-AF95-6A2AB6E8DC46}">
      <dsp:nvSpPr>
        <dsp:cNvPr id="0" name=""/>
        <dsp:cNvSpPr/>
      </dsp:nvSpPr>
      <dsp:spPr>
        <a:xfrm>
          <a:off x="1089782" y="2648601"/>
          <a:ext cx="1287391" cy="102991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85" tIns="32385" rIns="32385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700" kern="1200" dirty="0"/>
            <a:t>GRD</a:t>
          </a:r>
          <a:endParaRPr lang="es-CL" sz="1700" kern="1200" dirty="0"/>
        </a:p>
      </dsp:txBody>
      <dsp:txXfrm>
        <a:off x="1119947" y="2678766"/>
        <a:ext cx="1227061" cy="969583"/>
      </dsp:txXfrm>
    </dsp:sp>
    <dsp:sp modelId="{10E02D8C-78DF-4C37-8548-1FE6E2DD9F4B}">
      <dsp:nvSpPr>
        <dsp:cNvPr id="0" name=""/>
        <dsp:cNvSpPr/>
      </dsp:nvSpPr>
      <dsp:spPr>
        <a:xfrm rot="18709931">
          <a:off x="3072778" y="1789177"/>
          <a:ext cx="417386" cy="1032695"/>
        </a:xfrm>
        <a:prstGeom prst="upDownArrow">
          <a:avLst/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24D708-2830-4A03-B1F7-EF2772277D73}">
      <dsp:nvSpPr>
        <dsp:cNvPr id="0" name=""/>
        <dsp:cNvSpPr/>
      </dsp:nvSpPr>
      <dsp:spPr>
        <a:xfrm>
          <a:off x="1621490" y="1012174"/>
          <a:ext cx="1287391" cy="102991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85" tIns="32385" rIns="32385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700" kern="1200" dirty="0"/>
            <a:t>Finanzas</a:t>
          </a:r>
          <a:endParaRPr lang="es-CL" sz="1700" kern="1200" dirty="0"/>
        </a:p>
      </dsp:txBody>
      <dsp:txXfrm>
        <a:off x="1651655" y="1042339"/>
        <a:ext cx="1227061" cy="969583"/>
      </dsp:txXfrm>
    </dsp:sp>
    <dsp:sp modelId="{F6424B49-D72D-4861-ABB7-30570273EEB4}">
      <dsp:nvSpPr>
        <dsp:cNvPr id="0" name=""/>
        <dsp:cNvSpPr/>
      </dsp:nvSpPr>
      <dsp:spPr>
        <a:xfrm rot="20213089">
          <a:off x="3744947" y="1087814"/>
          <a:ext cx="417386" cy="1104074"/>
        </a:xfrm>
        <a:prstGeom prst="upDownArrow">
          <a:avLst/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CC2A6A4-7440-48DF-9546-2E5FB31BB6D7}">
      <dsp:nvSpPr>
        <dsp:cNvPr id="0" name=""/>
        <dsp:cNvSpPr/>
      </dsp:nvSpPr>
      <dsp:spPr>
        <a:xfrm>
          <a:off x="3013518" y="807"/>
          <a:ext cx="1287391" cy="102991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85" tIns="32385" rIns="32385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700" kern="1200" dirty="0"/>
            <a:t>RRHH</a:t>
          </a:r>
          <a:endParaRPr lang="es-CL" sz="1700" kern="1200" dirty="0"/>
        </a:p>
      </dsp:txBody>
      <dsp:txXfrm>
        <a:off x="3043683" y="30972"/>
        <a:ext cx="1227061" cy="969583"/>
      </dsp:txXfrm>
    </dsp:sp>
    <dsp:sp modelId="{A9BD38F4-D381-42DC-B956-5F1ECAD4BE8E}">
      <dsp:nvSpPr>
        <dsp:cNvPr id="0" name=""/>
        <dsp:cNvSpPr/>
      </dsp:nvSpPr>
      <dsp:spPr>
        <a:xfrm rot="773089">
          <a:off x="4861282" y="1105004"/>
          <a:ext cx="417386" cy="1018370"/>
        </a:xfrm>
        <a:prstGeom prst="upDownArrow">
          <a:avLst/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FEFF7A5-7CB6-4EBB-A5F4-65338FD7B488}">
      <dsp:nvSpPr>
        <dsp:cNvPr id="0" name=""/>
        <dsp:cNvSpPr/>
      </dsp:nvSpPr>
      <dsp:spPr>
        <a:xfrm>
          <a:off x="4734159" y="807"/>
          <a:ext cx="1287391" cy="102991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85" tIns="32385" rIns="32385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700" kern="1200" dirty="0"/>
            <a:t>GES</a:t>
          </a:r>
          <a:endParaRPr lang="es-CL" sz="1700" kern="1200" dirty="0"/>
        </a:p>
      </dsp:txBody>
      <dsp:txXfrm>
        <a:off x="4764324" y="30972"/>
        <a:ext cx="1227061" cy="969583"/>
      </dsp:txXfrm>
    </dsp:sp>
    <dsp:sp modelId="{288E3E53-1740-4120-8E43-4F9191F5B236}">
      <dsp:nvSpPr>
        <dsp:cNvPr id="0" name=""/>
        <dsp:cNvSpPr/>
      </dsp:nvSpPr>
      <dsp:spPr>
        <a:xfrm rot="2933089">
          <a:off x="5539247" y="1846320"/>
          <a:ext cx="417386" cy="1072394"/>
        </a:xfrm>
        <a:prstGeom prst="upDownArrow">
          <a:avLst/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0830AB7-F5A3-4A3F-9788-CA55C1818B6D}">
      <dsp:nvSpPr>
        <dsp:cNvPr id="0" name=""/>
        <dsp:cNvSpPr/>
      </dsp:nvSpPr>
      <dsp:spPr>
        <a:xfrm>
          <a:off x="6126187" y="1012174"/>
          <a:ext cx="1287391" cy="102991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85" tIns="32385" rIns="32385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700" kern="1200" dirty="0"/>
            <a:t>Listas de espera</a:t>
          </a:r>
          <a:endParaRPr lang="es-CL" sz="1700" kern="1200" dirty="0"/>
        </a:p>
      </dsp:txBody>
      <dsp:txXfrm>
        <a:off x="6156352" y="1042339"/>
        <a:ext cx="1227061" cy="969583"/>
      </dsp:txXfrm>
    </dsp:sp>
    <dsp:sp modelId="{2DDFC81E-BDF1-4362-90E6-BDB1FEC7D913}">
      <dsp:nvSpPr>
        <dsp:cNvPr id="0" name=""/>
        <dsp:cNvSpPr/>
      </dsp:nvSpPr>
      <dsp:spPr>
        <a:xfrm rot="5094925">
          <a:off x="5825777" y="2719375"/>
          <a:ext cx="417386" cy="1116863"/>
        </a:xfrm>
        <a:prstGeom prst="upDownArrow">
          <a:avLst/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E5B8A02-0DFA-4B72-AFC7-40BFE640050F}">
      <dsp:nvSpPr>
        <dsp:cNvPr id="0" name=""/>
        <dsp:cNvSpPr/>
      </dsp:nvSpPr>
      <dsp:spPr>
        <a:xfrm>
          <a:off x="6657894" y="2650088"/>
          <a:ext cx="1287391" cy="102991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85" tIns="32385" rIns="32385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700" kern="1200" dirty="0"/>
            <a:t>Estadísticas</a:t>
          </a:r>
          <a:endParaRPr lang="es-CL" sz="1700" kern="1200" dirty="0"/>
        </a:p>
      </dsp:txBody>
      <dsp:txXfrm>
        <a:off x="6688059" y="2680253"/>
        <a:ext cx="1227061" cy="96958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4">
  <dgm:title val=""/>
  <dgm:desc val=""/>
  <dgm:catLst>
    <dgm:cat type="relationship" pri="1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5" srcId="1" destId="11" srcOrd="0" destOrd="0"/>
        <dgm:cxn modelId="16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0"/>
              <dgm:param type="spanAng" val="360"/>
              <dgm:param type="ctrShpMap" val="fNode"/>
            </dgm:alg>
          </dgm:if>
          <dgm:else name="Name4">
            <dgm:choose name="Name5">
              <dgm:if name="Name6" axis="ch ch" ptType="node node" st="1 1" cnt="1 0" func="cnt" op="lte" val="3">
                <dgm:alg type="cycle">
                  <dgm:param type="stAng" val="-55"/>
                  <dgm:param type="spanAng" val="110"/>
                  <dgm:param type="ctrShpMap" val="fNode"/>
                </dgm:alg>
              </dgm:if>
              <dgm:else name="Name7">
                <dgm:choose name="Name8">
                  <dgm:if name="Name9" axis="ch ch" ptType="node node" st="1 1" cnt="1 0" func="cnt" op="equ" val="4">
                    <dgm:alg type="cycle">
                      <dgm:param type="stAng" val="-75"/>
                      <dgm:param type="spanAng" val="150"/>
                      <dgm:param type="ctrShpMap" val="fNode"/>
                    </dgm:alg>
                  </dgm:if>
                  <dgm:else name="Name10">
                    <dgm:alg type="cycle">
                      <dgm:param type="stAng" val="-90"/>
                      <dgm:param type="spanAng" val="180"/>
                      <dgm:param type="ctrShpMap" val="fNode"/>
                    </dgm:alg>
                  </dgm:else>
                </dgm:choose>
              </dgm:else>
            </dgm:choose>
          </dgm:else>
        </dgm:choose>
      </dgm:if>
      <dgm:else name="Name11">
        <dgm:choose name="Name12">
          <dgm:if name="Name13" axis="ch ch" ptType="node node" st="1 1" cnt="1 0" func="cnt" op="lte" val="1">
            <dgm:alg type="cycle">
              <dgm:param type="stAng" val="0"/>
              <dgm:param type="spanAng" val="-360"/>
              <dgm:param type="ctrShpMap" val="fNode"/>
            </dgm:alg>
          </dgm:if>
          <dgm:else name="Name14">
            <dgm:choose name="Name15">
              <dgm:if name="Name16" axis="ch ch" ptType="node node" st="1 1" cnt="1 0" func="cnt" op="lte" val="3">
                <dgm:alg type="cycle">
                  <dgm:param type="stAng" val="55"/>
                  <dgm:param type="spanAng" val="-110"/>
                  <dgm:param type="ctrShpMap" val="fNode"/>
                </dgm:alg>
              </dgm:if>
              <dgm:else name="Name17">
                <dgm:choose name="Name18">
                  <dgm:if name="Name19" axis="ch ch" ptType="node node" st="1 1" cnt="1 0" func="cnt" op="equ" val="4">
                    <dgm:alg type="cycle">
                      <dgm:param type="stAng" val="75"/>
                      <dgm:param type="spanAng" val="-150"/>
                      <dgm:param type="ctrShpMap" val="fNode"/>
                    </dgm:alg>
                  </dgm:if>
                  <dgm:else name="Name20">
                    <dgm:alg type="cycle">
                      <dgm:param type="stAng" val="90"/>
                      <dgm:param type="spanAng" val="-180"/>
                      <dgm:param type="ctrShpMap" val="fNode"/>
                    </dgm:alg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fact="0.95"/>
      <dgm:constr type="h" for="ch" forName="parTrans" refType="w" refFor="ch" refForName="centerShape" fact="0.285"/>
      <dgm:constr type="sp" refType="w" refFor="ch" refForName="centerShape" op="equ" fact="0.23"/>
      <dgm:constr type="sibSp" refType="w" refFor="ch" refForName="node" fact="0.1"/>
      <dgm:constr type="primFontSz" for="ch" forName="node" op="equ"/>
    </dgm:constrLst>
    <dgm:choose name="Name21">
      <dgm:if name="Name22" axis="ch ch" ptType="node node" st="1 1" cnt="1 0" func="cnt" op="lte" val="5">
        <dgm:ruleLst>
          <dgm:rule type="w" for="ch" forName="centerShape" val="NaN" fact="0.27" max="NaN"/>
        </dgm:ruleLst>
      </dgm:if>
      <dgm:else name="Name23">
        <dgm:ruleLst>
          <dgm:rule type="w" for="ch" forName="centerShape" val="NaN" fact="0.27" max="NaN"/>
          <dgm:rule type="w" for="ch" forName="node" val="NaN" fact="0.7" max="NaN"/>
        </dgm:ruleLst>
      </dgm:else>
    </dgm:choose>
    <dgm:forEach name="Name24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  <dgm:constr type="primFontSz" val="65"/>
          <dgm:constr type="h" refType="w"/>
        </dgm:constrLst>
        <dgm:ruleLst>
          <dgm:rule type="primFontSz" val="5" fact="NaN" max="NaN"/>
        </dgm:ruleLst>
      </dgm:layoutNode>
      <dgm:forEach name="Name25" axis="ch">
        <dgm:forEach name="Name26" axis="self" ptType="parTrans">
          <dgm:layoutNode name="parTrans" styleLbl="bgSibTrans2D1">
            <dgm:alg type="conn">
              <dgm:param type="begPts" val="auto"/>
              <dgm:param type="endPts" val="ctr"/>
              <dgm:param type="endSty" val="noArr"/>
              <dgm:param type="begSty" val="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begPad" refType="connDist" fact="0.055"/>
              <dgm:constr type="endPad"/>
            </dgm:constrLst>
            <dgm:ruleLst/>
          </dgm:layoutNode>
        </dgm:forEach>
        <dgm:forEach name="Name27" axis="self" ptType="node">
          <dgm:layoutNode name="node" styleLbl="node1">
            <dgm:varLst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primFontSz" val="65"/>
              <dgm:constr type="h" refType="w" fact="0.8"/>
              <dgm:constr type="tMarg" refType="primFontSz" fact="0.15"/>
              <dgm:constr type="bMarg" refType="primFontSz" fact="0.15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8148F02-35C7-49E6-993F-E82908D7AF75}" type="datetime1">
              <a:rPr lang="es-ES" smtClean="0"/>
              <a:t>02/07/2022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4C531EA-3B14-40B9-94EF-FFD37E10845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531907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tmp>
</file>

<file path=ppt/media/image11.tmp>
</file>

<file path=ppt/media/image12.tmp>
</file>

<file path=ppt/media/image13.jpg>
</file>

<file path=ppt/media/image14.tmp>
</file>

<file path=ppt/media/image15.tmp>
</file>

<file path=ppt/media/image16.tmp>
</file>

<file path=ppt/media/image17.tmp>
</file>

<file path=ppt/media/image18.png>
</file>

<file path=ppt/media/image19.png>
</file>

<file path=ppt/media/image2.png>
</file>

<file path=ppt/media/image20.png>
</file>

<file path=ppt/media/image3.png>
</file>

<file path=ppt/media/image4.tmp>
</file>

<file path=ppt/media/image5.tmp>
</file>

<file path=ppt/media/image6.png>
</file>

<file path=ppt/media/image7.png>
</file>

<file path=ppt/media/image8.png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0AAB062-198E-4F51-A2F6-E1757EE113E0}" type="datetime1">
              <a:rPr lang="es-ES" noProof="0" smtClean="0"/>
              <a:t>02/07/2022</a:t>
            </a:fld>
            <a:endParaRPr lang="es-ES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33D7A2-C585-48BF-BF8C-C21FDC051F77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1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es-ES" noProof="1" dirty="0" smtClean="0"/>
              <a:t>1</a:t>
            </a:fld>
            <a:endParaRPr lang="es-ES" noProof="1"/>
          </a:p>
        </p:txBody>
      </p:sp>
    </p:spTree>
    <p:extLst>
      <p:ext uri="{BB962C8B-B14F-4D97-AF65-F5344CB8AC3E}">
        <p14:creationId xmlns:p14="http://schemas.microsoft.com/office/powerpoint/2010/main" val="4013332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rtlCol="0"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es-ES" noProof="1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 rtlCol="0"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1"/>
              <a:t>Haga clic para modificar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498F6463-E3E5-495A-9247-FB13D216B2BB}" type="datetime1">
              <a:rPr lang="es-ES" noProof="1" smtClean="0"/>
              <a:t>02/07/2022</a:t>
            </a:fld>
            <a:endParaRPr lang="es-ES" noProof="1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 rtlCol="0"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pPr rtl="0"/>
            <a:endParaRPr lang="es-ES" noProof="1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s-ES" noProof="1" dirty="0" smtClean="0"/>
              <a:pPr rtl="0"/>
              <a:t>‹Nº›</a:t>
            </a:fld>
            <a:endParaRPr lang="es-ES" noProof="1"/>
          </a:p>
        </p:txBody>
      </p:sp>
      <p:grpSp>
        <p:nvGrpSpPr>
          <p:cNvPr id="7" name="Grupo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orma libre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orma libre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89C1930-778F-4458-8924-EEC59DD2356C}" type="datetime1">
              <a:rPr lang="es-ES" noProof="0" smtClean="0"/>
              <a:t>02/07/2022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6C51A39-469D-45D6-9466-8F867D5AA5F3}" type="datetime1">
              <a:rPr lang="es-ES" noProof="0" smtClean="0"/>
              <a:t>02/07/2022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6E64886-2519-4079-84AC-2CC2F797F4E0}" type="datetime1">
              <a:rPr lang="es-ES" noProof="0" smtClean="0"/>
              <a:t>02/07/2022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rtlCol="0"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 rtlCol="0"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33F794C-6882-41AC-82BF-60BB9E6F3BCD}" type="datetime1">
              <a:rPr lang="es-ES" noProof="0" smtClean="0"/>
              <a:t>02/07/2022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 rtlCol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7" name="Forma libre 6" title="Marca de recorte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4585378-E0B5-4F68-82D2-43529871C830}" type="datetime1">
              <a:rPr lang="es-ES" noProof="0" smtClean="0"/>
              <a:t>02/07/2022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EBEEF58-48C9-467B-A631-1E436BEDAB11}" type="datetime1">
              <a:rPr lang="es-ES" noProof="0" smtClean="0"/>
              <a:t>02/07/2022</a:t>
            </a:fld>
            <a:endParaRPr lang="es-ES" noProof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060F666-88B8-4DF3-9956-D08FAF884D2A}" type="datetime1">
              <a:rPr lang="es-ES" noProof="0" smtClean="0"/>
              <a:t>02/07/2022</a:t>
            </a:fld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C1315F2-01CA-4762-8977-05CA9889EEFD}" type="datetime1">
              <a:rPr lang="es-ES" noProof="0" smtClean="0"/>
              <a:t>02/07/2022</a:t>
            </a:fld>
            <a:endParaRPr lang="es-ES" noProof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 title="Forma de fondo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 rtlCol="0"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8C31800-ABDF-4500-B590-0F98C33628D8}" type="datetime1">
              <a:rPr lang="es-ES" noProof="0" smtClean="0"/>
              <a:t>02/07/2022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9" name="Rectángulo 8" title="Barra de división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 title="Forma de fondo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rtlCol="0"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723900" y="2855968"/>
            <a:ext cx="3855720" cy="3011432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A0C785D8-623B-4B06-B6D3-7A2D6A2C5207}" type="datetime1">
              <a:rPr lang="es-ES" noProof="0" smtClean="0"/>
              <a:t>02/07/2022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9" name="Rectángulo 8" title="Barra de división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es-ES" noProof="1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1"/>
              <a:t>Haga clic para modificar los estilos de texto del patrón</a:t>
            </a:r>
          </a:p>
          <a:p>
            <a:pPr lvl="1" rtl="0"/>
            <a:r>
              <a:rPr lang="es-ES" noProof="1"/>
              <a:t>Segundo nivel</a:t>
            </a:r>
          </a:p>
          <a:p>
            <a:pPr lvl="2" rtl="0"/>
            <a:r>
              <a:rPr lang="es-ES" noProof="1"/>
              <a:t>Tercer nivel</a:t>
            </a:r>
          </a:p>
          <a:p>
            <a:pPr lvl="3" rtl="0"/>
            <a:r>
              <a:rPr lang="es-ES" noProof="1"/>
              <a:t>Cuarto nivel</a:t>
            </a:r>
          </a:p>
          <a:p>
            <a:pPr lvl="4" rtl="0"/>
            <a:r>
              <a:rPr lang="es-ES" noProof="1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32753D48-8572-4784-98D4-3FA29A2341E7}" type="datetime1">
              <a:rPr lang="es-ES" noProof="1" smtClean="0"/>
              <a:t>02/07/2022</a:t>
            </a:fld>
            <a:endParaRPr lang="es-ES" noProof="1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endParaRPr lang="es-ES" noProof="1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s-ES" noProof="1" dirty="0" smtClean="0"/>
              <a:pPr rtl="0"/>
              <a:t>‹Nº›</a:t>
            </a:fld>
            <a:endParaRPr lang="es-ES" noProof="1"/>
          </a:p>
        </p:txBody>
      </p:sp>
      <p:sp>
        <p:nvSpPr>
          <p:cNvPr id="9" name="Rectángulo 8" title="Barra lateral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mp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mp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tmp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tm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mp"/><Relationship Id="rId2" Type="http://schemas.openxmlformats.org/officeDocument/2006/relationships/hyperlink" Target="https://public.tableau.com/views/MonitoreoGES_15862710451570/Portada?:language=en-US&amp;:display_count=n&amp;:origin=viz_share_link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mp"/><Relationship Id="rId2" Type="http://schemas.openxmlformats.org/officeDocument/2006/relationships/hyperlink" Target="https://datastudio.google.com/s/nUnj7tMydIs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mp"/><Relationship Id="rId2" Type="http://schemas.openxmlformats.org/officeDocument/2006/relationships/hyperlink" Target="https://public.tableau.com/app/profile/hospital.de.ni.os.roberto.del.rio/viz/ProyectoPERC/Portada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alevllgs" TargetMode="External"/><Relationship Id="rId3" Type="http://schemas.openxmlformats.org/officeDocument/2006/relationships/image" Target="../media/image2.png"/><Relationship Id="rId7" Type="http://schemas.openxmlformats.org/officeDocument/2006/relationships/hyperlink" Target="https://www.linkedin.com/in/ale-villegas/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public.tableau.com/app/profile/alejandro.villegas.mardones" TargetMode="External"/><Relationship Id="rId5" Type="http://schemas.openxmlformats.org/officeDocument/2006/relationships/image" Target="../media/image20.png"/><Relationship Id="rId4" Type="http://schemas.openxmlformats.org/officeDocument/2006/relationships/image" Target="../media/image19.png"/><Relationship Id="rId9" Type="http://schemas.openxmlformats.org/officeDocument/2006/relationships/hyperlink" Target="mailto:ale.villegas@uc.cl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mp"/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Imagen 22" descr="Primer plano muy cercano de un gráfico de líneas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23803" y="4333009"/>
            <a:ext cx="5268177" cy="1086237"/>
          </a:xfrm>
          <a:solidFill>
            <a:schemeClr val="tx1">
              <a:lumMod val="95000"/>
              <a:lumOff val="5000"/>
            </a:schemeClr>
          </a:solidFill>
        </p:spPr>
        <p:txBody>
          <a:bodyPr rtlCol="0">
            <a:normAutofit/>
          </a:bodyPr>
          <a:lstStyle/>
          <a:p>
            <a:pPr algn="l"/>
            <a:r>
              <a:rPr lang="es-ES" sz="3600" noProof="1">
                <a:solidFill>
                  <a:srgbClr val="FFFFFF"/>
                </a:solidFill>
              </a:rPr>
              <a:t>Ciencia de datos y Control de gestión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23823" y="5419246"/>
            <a:ext cx="5268177" cy="1438744"/>
          </a:xfrm>
          <a:solidFill>
            <a:schemeClr val="tx1"/>
          </a:solidFill>
        </p:spPr>
        <p:txBody>
          <a:bodyPr rtlCol="0">
            <a:normAutofit/>
          </a:bodyPr>
          <a:lstStyle/>
          <a:p>
            <a:pPr algn="l" rtl="0">
              <a:spcAft>
                <a:spcPts val="600"/>
              </a:spcAft>
            </a:pPr>
            <a:r>
              <a:rPr lang="es-ES" sz="1800" noProof="1">
                <a:solidFill>
                  <a:srgbClr val="FFFFFF"/>
                </a:solidFill>
              </a:rPr>
              <a:t>Alejandro Villegas M</a:t>
            </a:r>
          </a:p>
          <a:p>
            <a:pPr algn="l" rtl="0">
              <a:spcAft>
                <a:spcPts val="600"/>
              </a:spcAft>
            </a:pPr>
            <a:r>
              <a:rPr lang="es-ES" sz="1400" noProof="1">
                <a:solidFill>
                  <a:srgbClr val="FFFFFF"/>
                </a:solidFill>
              </a:rPr>
              <a:t>Ing Comercial | Mg Gestión Estratégica en Salud | Dp Data Science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Diagrama 16">
            <a:extLst>
              <a:ext uri="{FF2B5EF4-FFF2-40B4-BE49-F238E27FC236}">
                <a16:creationId xmlns:a16="http://schemas.microsoft.com/office/drawing/2014/main" id="{FE972C94-1CC0-2F2A-7A74-A4C1B22C294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01008887"/>
              </p:ext>
            </p:extLst>
          </p:nvPr>
        </p:nvGraphicFramePr>
        <p:xfrm>
          <a:off x="2031999" y="263951"/>
          <a:ext cx="9035069" cy="40839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10" name="Grupo 9">
            <a:extLst>
              <a:ext uri="{FF2B5EF4-FFF2-40B4-BE49-F238E27FC236}">
                <a16:creationId xmlns:a16="http://schemas.microsoft.com/office/drawing/2014/main" id="{A242B900-7136-9257-7800-3D9665395A41}"/>
              </a:ext>
            </a:extLst>
          </p:cNvPr>
          <p:cNvGrpSpPr/>
          <p:nvPr/>
        </p:nvGrpSpPr>
        <p:grpSpPr>
          <a:xfrm>
            <a:off x="5572738" y="4912659"/>
            <a:ext cx="1966580" cy="1842753"/>
            <a:chOff x="3998297" y="4363359"/>
            <a:chExt cx="1945539" cy="1945539"/>
          </a:xfrm>
        </p:grpSpPr>
        <p:sp>
          <p:nvSpPr>
            <p:cNvPr id="11" name="Elipse 10">
              <a:extLst>
                <a:ext uri="{FF2B5EF4-FFF2-40B4-BE49-F238E27FC236}">
                  <a16:creationId xmlns:a16="http://schemas.microsoft.com/office/drawing/2014/main" id="{A8110C3B-9874-89F1-80DB-945FD19062E3}"/>
                </a:ext>
              </a:extLst>
            </p:cNvPr>
            <p:cNvSpPr/>
            <p:nvPr/>
          </p:nvSpPr>
          <p:spPr>
            <a:xfrm>
              <a:off x="3998297" y="4363359"/>
              <a:ext cx="1945539" cy="1945539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2" name="Elipse 4">
              <a:extLst>
                <a:ext uri="{FF2B5EF4-FFF2-40B4-BE49-F238E27FC236}">
                  <a16:creationId xmlns:a16="http://schemas.microsoft.com/office/drawing/2014/main" id="{83F4A358-5160-E17E-3A0B-2ABA629E5860}"/>
                </a:ext>
              </a:extLst>
            </p:cNvPr>
            <p:cNvSpPr txBox="1"/>
            <p:nvPr/>
          </p:nvSpPr>
          <p:spPr>
            <a:xfrm>
              <a:off x="4283214" y="4648276"/>
              <a:ext cx="1375703" cy="137570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2860" tIns="22860" rIns="22860" bIns="22860" numCol="1" spcCol="1270" anchor="ctr" anchorCtr="0">
              <a:noAutofit/>
            </a:bodyPr>
            <a:lstStyle/>
            <a:p>
              <a:pPr marL="0" lvl="0" indent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s-ES" sz="1800" kern="1200" dirty="0"/>
                <a:t>¿Donde solicito información?</a:t>
              </a:r>
              <a:endParaRPr lang="es-CL" sz="1800" kern="1200" dirty="0"/>
            </a:p>
          </p:txBody>
        </p:sp>
      </p:grpSp>
      <p:sp>
        <p:nvSpPr>
          <p:cNvPr id="2" name="Flecha: arriba y abajo 1">
            <a:extLst>
              <a:ext uri="{FF2B5EF4-FFF2-40B4-BE49-F238E27FC236}">
                <a16:creationId xmlns:a16="http://schemas.microsoft.com/office/drawing/2014/main" id="{4E214343-17E7-CF4B-D7D5-CB36A6D0BDA3}"/>
              </a:ext>
            </a:extLst>
          </p:cNvPr>
          <p:cNvSpPr/>
          <p:nvPr/>
        </p:nvSpPr>
        <p:spPr>
          <a:xfrm>
            <a:off x="6399143" y="4400746"/>
            <a:ext cx="313765" cy="484091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8547541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291415-B0DC-6831-1E36-8CC6460C6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5440" y="2037080"/>
            <a:ext cx="9601200" cy="1485900"/>
          </a:xfrm>
        </p:spPr>
        <p:txBody>
          <a:bodyPr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CL" sz="7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¿Con que herramientas comencé?</a:t>
            </a:r>
          </a:p>
        </p:txBody>
      </p:sp>
    </p:spTree>
    <p:extLst>
      <p:ext uri="{BB962C8B-B14F-4D97-AF65-F5344CB8AC3E}">
        <p14:creationId xmlns:p14="http://schemas.microsoft.com/office/powerpoint/2010/main" val="30892606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1ECF17-75EC-BA31-4049-8F5F940F57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Comienzo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5372635-E2D6-F29A-A683-6F8AF2CE1C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9152" y="1782490"/>
            <a:ext cx="1493215" cy="1493215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8DDCC477-AFD5-A357-1C51-80872D6A3F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3935" y="1822825"/>
            <a:ext cx="1452880" cy="1452880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F5781F84-BA8D-A49C-3B18-683CED6EAD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7483" y="1680960"/>
            <a:ext cx="1594745" cy="1594745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AED75D71-991A-5898-FEED-10E1325CA9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31695" y="4268990"/>
            <a:ext cx="1785505" cy="1785505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92C742FE-DDAE-5F12-3F71-0D25E5163C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55201" y="4058693"/>
            <a:ext cx="4578719" cy="2575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15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906A68-B0A2-913B-8B61-C7B01B0043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299720"/>
            <a:ext cx="9601200" cy="1485900"/>
          </a:xfrm>
        </p:spPr>
        <p:txBody>
          <a:bodyPr/>
          <a:lstStyle/>
          <a:p>
            <a:r>
              <a:rPr lang="es-CL" dirty="0"/>
              <a:t>Indicadores y gestión de pacientes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EDF60AB5-E63C-8398-60AB-27B99F845B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253" y="1250190"/>
            <a:ext cx="11497090" cy="5079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41048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906A68-B0A2-913B-8B61-C7B01B0043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299720"/>
            <a:ext cx="9601200" cy="1485900"/>
          </a:xfrm>
        </p:spPr>
        <p:txBody>
          <a:bodyPr/>
          <a:lstStyle/>
          <a:p>
            <a:r>
              <a:rPr lang="es-CL" dirty="0"/>
              <a:t>Estadísticas hospitalarias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11AC63B5-1169-BDB6-E040-50ADDF8748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598" y="1042670"/>
            <a:ext cx="11505467" cy="5093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0806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906A68-B0A2-913B-8B61-C7B01B0043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299720"/>
            <a:ext cx="9601200" cy="1485900"/>
          </a:xfrm>
        </p:spPr>
        <p:txBody>
          <a:bodyPr/>
          <a:lstStyle/>
          <a:p>
            <a:r>
              <a:rPr lang="es-CL" dirty="0"/>
              <a:t>Administración y RRHH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13BD3181-24D0-025F-F0B3-FC595723B5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064" y="1083310"/>
            <a:ext cx="11480936" cy="5657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7606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1D4657-874E-3864-7B5C-4324D0A9E6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09600"/>
            <a:ext cx="9997440" cy="822960"/>
          </a:xfrm>
        </p:spPr>
        <p:txBody>
          <a:bodyPr>
            <a:normAutofit fontScale="90000"/>
          </a:bodyPr>
          <a:lstStyle/>
          <a:p>
            <a:r>
              <a:rPr lang="es-ES" sz="7300" b="1" dirty="0"/>
              <a:t>Problemas iniciales</a:t>
            </a:r>
            <a:br>
              <a:rPr lang="es-ES" sz="4600" b="1" dirty="0"/>
            </a:br>
            <a:br>
              <a:rPr lang="es-ES" dirty="0"/>
            </a:br>
            <a:endParaRPr lang="es-CL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9836D499-79CA-FDBC-B4D5-58889802060A}"/>
              </a:ext>
            </a:extLst>
          </p:cNvPr>
          <p:cNvSpPr txBox="1"/>
          <p:nvPr/>
        </p:nvSpPr>
        <p:spPr>
          <a:xfrm>
            <a:off x="1356360" y="2612369"/>
            <a:ext cx="947928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4800" dirty="0"/>
              <a:t>Protección de los datos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4800" dirty="0"/>
              <a:t>Datos públicos para la toma de decisiones</a:t>
            </a:r>
            <a:br>
              <a:rPr lang="es-ES" b="1" dirty="0"/>
            </a:b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16686256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A173F1B9-8198-EC82-7265-955600F23E57}"/>
              </a:ext>
            </a:extLst>
          </p:cNvPr>
          <p:cNvSpPr txBox="1">
            <a:spLocks/>
          </p:cNvSpPr>
          <p:nvPr/>
        </p:nvSpPr>
        <p:spPr>
          <a:xfrm>
            <a:off x="914400" y="412076"/>
            <a:ext cx="6685280" cy="82296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25000" lnSpcReduction="20000"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16400" b="1" dirty="0"/>
              <a:t>Seguridad de la información</a:t>
            </a:r>
            <a:br>
              <a:rPr lang="es-ES" b="1" dirty="0"/>
            </a:br>
            <a:br>
              <a:rPr lang="es-ES" dirty="0"/>
            </a:br>
            <a:br>
              <a:rPr lang="es-ES" dirty="0"/>
            </a:br>
            <a:endParaRPr lang="es-CL" dirty="0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E357E542-E5DB-9228-482F-55F1288C684D}"/>
              </a:ext>
            </a:extLst>
          </p:cNvPr>
          <p:cNvSpPr txBox="1"/>
          <p:nvPr/>
        </p:nvSpPr>
        <p:spPr>
          <a:xfrm>
            <a:off x="914400" y="1305252"/>
            <a:ext cx="518160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800" dirty="0"/>
              <a:t>Protección de datos (Ley Deberes y Derechos)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800" dirty="0"/>
              <a:t>Como trabajar tranquilo con datos</a:t>
            </a:r>
            <a:endParaRPr lang="es-CL" sz="2800" dirty="0"/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68E086EB-1C4E-885C-835D-ED7342C98D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640" y="3530633"/>
            <a:ext cx="4977662" cy="2946400"/>
          </a:xfrm>
          <a:prstGeom prst="rect">
            <a:avLst/>
          </a:prstGeom>
        </p:spPr>
      </p:pic>
      <p:sp>
        <p:nvSpPr>
          <p:cNvPr id="13" name="Rectángulo 12">
            <a:extLst>
              <a:ext uri="{FF2B5EF4-FFF2-40B4-BE49-F238E27FC236}">
                <a16:creationId xmlns:a16="http://schemas.microsoft.com/office/drawing/2014/main" id="{C9B6BABA-1534-D510-8D6A-ACCA7CA599D7}"/>
              </a:ext>
            </a:extLst>
          </p:cNvPr>
          <p:cNvSpPr/>
          <p:nvPr/>
        </p:nvSpPr>
        <p:spPr>
          <a:xfrm>
            <a:off x="4399280" y="4724400"/>
            <a:ext cx="1381022" cy="17215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17" name="Imagen 16">
            <a:extLst>
              <a:ext uri="{FF2B5EF4-FFF2-40B4-BE49-F238E27FC236}">
                <a16:creationId xmlns:a16="http://schemas.microsoft.com/office/drawing/2014/main" id="{24D2440B-0E97-AFC1-20F4-C3AE0DC549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676" t="2224" r="-468" b="-2224"/>
          <a:stretch/>
        </p:blipFill>
        <p:spPr>
          <a:xfrm>
            <a:off x="6217920" y="852926"/>
            <a:ext cx="5818936" cy="6005074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3AE28ADB-2C6A-8DD3-9808-9E6AC1535B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4775" y="676739"/>
            <a:ext cx="8351889" cy="5667081"/>
          </a:xfrm>
          <a:prstGeom prst="rect">
            <a:avLst/>
          </a:prstGeom>
        </p:spPr>
      </p:pic>
      <p:sp>
        <p:nvSpPr>
          <p:cNvPr id="11" name="Rectángulo 10">
            <a:extLst>
              <a:ext uri="{FF2B5EF4-FFF2-40B4-BE49-F238E27FC236}">
                <a16:creationId xmlns:a16="http://schemas.microsoft.com/office/drawing/2014/main" id="{FE531DC2-808A-0758-D236-D784627F8E91}"/>
              </a:ext>
            </a:extLst>
          </p:cNvPr>
          <p:cNvSpPr/>
          <p:nvPr/>
        </p:nvSpPr>
        <p:spPr>
          <a:xfrm>
            <a:off x="7061200" y="2885440"/>
            <a:ext cx="1950720" cy="112776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L">
              <a:ln>
                <a:solidFill>
                  <a:srgbClr val="C00000"/>
                </a:solidFill>
              </a:ln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2279466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0" grpId="0"/>
      <p:bldP spid="13" grpId="0" animBg="1"/>
      <p:bldP spid="11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1D4657-874E-3864-7B5C-4324D0A9E6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1° </a:t>
            </a:r>
            <a:r>
              <a:rPr lang="es-ES" dirty="0" err="1"/>
              <a:t>Dashboard</a:t>
            </a:r>
            <a:endParaRPr lang="es-CL" dirty="0"/>
          </a:p>
        </p:txBody>
      </p:sp>
      <p:pic>
        <p:nvPicPr>
          <p:cNvPr id="13" name="Imagen 12">
            <a:hlinkClick r:id="rId2"/>
            <a:extLst>
              <a:ext uri="{FF2B5EF4-FFF2-40B4-BE49-F238E27FC236}">
                <a16:creationId xmlns:a16="http://schemas.microsoft.com/office/drawing/2014/main" id="{8AF9959F-C629-87B0-70A9-B2D37D3E95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9201" y="1351281"/>
            <a:ext cx="9015019" cy="5268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15746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1D4657-874E-3864-7B5C-4324D0A9E6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163320"/>
          </a:xfrm>
        </p:spPr>
        <p:txBody>
          <a:bodyPr>
            <a:normAutofit fontScale="90000"/>
          </a:bodyPr>
          <a:lstStyle/>
          <a:p>
            <a:r>
              <a:rPr lang="es-ES" b="1" dirty="0"/>
              <a:t>Datos interesantes – Data Studio</a:t>
            </a:r>
            <a:br>
              <a:rPr lang="es-ES" b="1" dirty="0"/>
            </a:br>
            <a:br>
              <a:rPr lang="es-ES" dirty="0"/>
            </a:br>
            <a:br>
              <a:rPr lang="es-ES" dirty="0"/>
            </a:br>
            <a:endParaRPr lang="es-CL" dirty="0"/>
          </a:p>
        </p:txBody>
      </p:sp>
      <p:pic>
        <p:nvPicPr>
          <p:cNvPr id="4" name="Imagen 3">
            <a:hlinkClick r:id="rId2"/>
            <a:extLst>
              <a:ext uri="{FF2B5EF4-FFF2-40B4-BE49-F238E27FC236}">
                <a16:creationId xmlns:a16="http://schemas.microsoft.com/office/drawing/2014/main" id="{97DFE048-8CD0-A20C-4F0D-40B9BAECEB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6248" y="1267460"/>
            <a:ext cx="7294392" cy="5501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10294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6674F7-B52D-EE83-B1FC-F8DF7938C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Que veremos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0A9810A6-A5CA-B86D-3293-480128E98F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7018" y="3958830"/>
            <a:ext cx="3138017" cy="1765135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836AE0CA-5CC8-B1FE-4A87-7E91A2185D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5083" y="3948644"/>
            <a:ext cx="1785505" cy="1785505"/>
          </a:xfrm>
          <a:prstGeom prst="rect">
            <a:avLst/>
          </a:prstGeom>
        </p:spPr>
      </p:pic>
      <p:sp>
        <p:nvSpPr>
          <p:cNvPr id="6" name="Flecha: a la derecha 5">
            <a:extLst>
              <a:ext uri="{FF2B5EF4-FFF2-40B4-BE49-F238E27FC236}">
                <a16:creationId xmlns:a16="http://schemas.microsoft.com/office/drawing/2014/main" id="{DF617E5C-0CA7-0FEE-E5F0-D889CFB5BFED}"/>
              </a:ext>
            </a:extLst>
          </p:cNvPr>
          <p:cNvSpPr/>
          <p:nvPr/>
        </p:nvSpPr>
        <p:spPr>
          <a:xfrm>
            <a:off x="4258235" y="4607859"/>
            <a:ext cx="1165782" cy="582706"/>
          </a:xfrm>
          <a:prstGeom prst="rightArrow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611E2A3C-F1CB-8832-2655-3B28487EC5B0}"/>
              </a:ext>
            </a:extLst>
          </p:cNvPr>
          <p:cNvSpPr/>
          <p:nvPr/>
        </p:nvSpPr>
        <p:spPr>
          <a:xfrm>
            <a:off x="4243294" y="2183821"/>
            <a:ext cx="2445905" cy="126290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L" dirty="0"/>
              <a:t>Desarrollo de un sistema de información para la gestión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55E0FA29-E59E-8254-8B24-21BA12E91E1D}"/>
              </a:ext>
            </a:extLst>
          </p:cNvPr>
          <p:cNvSpPr txBox="1"/>
          <p:nvPr/>
        </p:nvSpPr>
        <p:spPr>
          <a:xfrm>
            <a:off x="2115671" y="6033247"/>
            <a:ext cx="2294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/>
              <a:t>Códigos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299A5CBB-9797-B33D-AFF2-54430BC76079}"/>
              </a:ext>
            </a:extLst>
          </p:cNvPr>
          <p:cNvSpPr txBox="1"/>
          <p:nvPr/>
        </p:nvSpPr>
        <p:spPr>
          <a:xfrm>
            <a:off x="6017935" y="6000981"/>
            <a:ext cx="2294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 err="1"/>
              <a:t>Dashboard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1996571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1D4657-874E-3864-7B5C-4324D0A9E6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163320"/>
          </a:xfrm>
        </p:spPr>
        <p:txBody>
          <a:bodyPr>
            <a:normAutofit fontScale="90000"/>
          </a:bodyPr>
          <a:lstStyle/>
          <a:p>
            <a:r>
              <a:rPr lang="es-ES" b="1" dirty="0"/>
              <a:t>Sistema de Costeo Hospitalario</a:t>
            </a:r>
            <a:br>
              <a:rPr lang="es-ES" b="1" dirty="0"/>
            </a:br>
            <a:br>
              <a:rPr lang="es-ES" dirty="0"/>
            </a:br>
            <a:br>
              <a:rPr lang="es-ES" dirty="0"/>
            </a:br>
            <a:endParaRPr lang="es-CL" dirty="0"/>
          </a:p>
        </p:txBody>
      </p:sp>
      <p:pic>
        <p:nvPicPr>
          <p:cNvPr id="7" name="Imagen 6">
            <a:hlinkClick r:id="rId2"/>
            <a:extLst>
              <a:ext uri="{FF2B5EF4-FFF2-40B4-BE49-F238E27FC236}">
                <a16:creationId xmlns:a16="http://schemas.microsoft.com/office/drawing/2014/main" id="{C213312B-29F5-DDA8-0C04-1E3AD7C864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8266" y="1427801"/>
            <a:ext cx="9222134" cy="5257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8236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1D4657-874E-3864-7B5C-4324D0A9E6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4841240"/>
          </a:xfrm>
        </p:spPr>
        <p:txBody>
          <a:bodyPr>
            <a:normAutofit/>
          </a:bodyPr>
          <a:lstStyle/>
          <a:p>
            <a:pPr algn="ctr"/>
            <a:br>
              <a:rPr lang="es-ES" dirty="0"/>
            </a:br>
            <a:br>
              <a:rPr lang="es-ES" dirty="0"/>
            </a:br>
            <a:r>
              <a:rPr lang="es-ES" sz="6000" dirty="0"/>
              <a:t>Datos accesibles a los usuarios</a:t>
            </a:r>
            <a:br>
              <a:rPr lang="es-ES" sz="6000" dirty="0"/>
            </a:br>
            <a:r>
              <a:rPr lang="es-ES" sz="6000" dirty="0"/>
              <a:t>LE – GES -OIRS</a:t>
            </a:r>
            <a:endParaRPr lang="es-CL" sz="6000" dirty="0"/>
          </a:p>
        </p:txBody>
      </p:sp>
    </p:spTree>
    <p:extLst>
      <p:ext uri="{BB962C8B-B14F-4D97-AF65-F5344CB8AC3E}">
        <p14:creationId xmlns:p14="http://schemas.microsoft.com/office/powerpoint/2010/main" val="25688812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AB4644CE-9E0F-67F1-78E8-AFD83D458E71}"/>
              </a:ext>
            </a:extLst>
          </p:cNvPr>
          <p:cNvSpPr txBox="1"/>
          <p:nvPr/>
        </p:nvSpPr>
        <p:spPr>
          <a:xfrm>
            <a:off x="1011411" y="186304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sz="4000" dirty="0"/>
              <a:t>Redes</a:t>
            </a:r>
          </a:p>
        </p:txBody>
      </p:sp>
      <p:sp>
        <p:nvSpPr>
          <p:cNvPr id="4" name="Marcador de contenido 2">
            <a:extLst>
              <a:ext uri="{FF2B5EF4-FFF2-40B4-BE49-F238E27FC236}">
                <a16:creationId xmlns:a16="http://schemas.microsoft.com/office/drawing/2014/main" id="{B3495C79-2498-5A80-8367-71DF6C618FF7}"/>
              </a:ext>
            </a:extLst>
          </p:cNvPr>
          <p:cNvSpPr txBox="1">
            <a:spLocks/>
          </p:cNvSpPr>
          <p:nvPr/>
        </p:nvSpPr>
        <p:spPr>
          <a:xfrm>
            <a:off x="6677662" y="746761"/>
            <a:ext cx="4394198" cy="1854199"/>
          </a:xfrm>
          <a:prstGeom prst="rect">
            <a:avLst/>
          </a:prstGeom>
        </p:spPr>
        <p:txBody>
          <a:bodyPr/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Franklin Gothic Book" panose="020B0503020102020204" pitchFamily="34" charset="0"/>
              <a:buNone/>
            </a:pPr>
            <a:endParaRPr lang="es-CL" dirty="0"/>
          </a:p>
          <a:p>
            <a:pPr marL="0" indent="0">
              <a:buFont typeface="Franklin Gothic Book" panose="020B0503020102020204" pitchFamily="34" charset="0"/>
              <a:buNone/>
            </a:pPr>
            <a:endParaRPr lang="es-CL" dirty="0"/>
          </a:p>
          <a:p>
            <a:pPr marL="0" indent="0">
              <a:buFont typeface="Franklin Gothic Book" panose="020B0503020102020204" pitchFamily="34" charset="0"/>
              <a:buNone/>
            </a:pPr>
            <a:endParaRPr lang="es-CL" dirty="0"/>
          </a:p>
          <a:p>
            <a:pPr marL="0" indent="0">
              <a:buFont typeface="Franklin Gothic Book" panose="020B0503020102020204" pitchFamily="34" charset="0"/>
              <a:buNone/>
            </a:pPr>
            <a:endParaRPr lang="es-CL" dirty="0"/>
          </a:p>
          <a:p>
            <a:pPr marL="0" indent="0">
              <a:buFont typeface="Franklin Gothic Book" panose="020B0503020102020204" pitchFamily="34" charset="0"/>
              <a:buNone/>
            </a:pPr>
            <a:endParaRPr lang="es-CL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0C46CAB1-410F-CBBD-F4BF-65B971BEF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063" y="2369169"/>
            <a:ext cx="929976" cy="929976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436A2FB4-170A-90AD-105C-8FCC32E723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1935" y="1098254"/>
            <a:ext cx="1761755" cy="990987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94349BA4-ABFF-A4FA-A393-8B2DB23440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1411" y="4928203"/>
            <a:ext cx="867628" cy="867628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B6B3EB71-F070-8D82-4638-B54D683377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9063" y="3648686"/>
            <a:ext cx="929976" cy="929976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C9DA0422-70F8-962E-FBD7-9711C9907D79}"/>
              </a:ext>
            </a:extLst>
          </p:cNvPr>
          <p:cNvSpPr txBox="1"/>
          <p:nvPr/>
        </p:nvSpPr>
        <p:spPr>
          <a:xfrm>
            <a:off x="3141982" y="1398921"/>
            <a:ext cx="70713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Font typeface="Franklin Gothic Book" panose="020B0503020102020204" pitchFamily="34" charset="0"/>
              <a:buNone/>
            </a:pPr>
            <a:r>
              <a:rPr lang="es-CL" dirty="0">
                <a:hlinkClick r:id="rId6"/>
              </a:rPr>
              <a:t>https://public.tableau.com/app/profile/alejandro.villegas.mardones</a:t>
            </a:r>
            <a:endParaRPr lang="es-CL" dirty="0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3ABE1A7E-23E3-5F1F-AEAE-CCED2B50F2AD}"/>
              </a:ext>
            </a:extLst>
          </p:cNvPr>
          <p:cNvSpPr txBox="1"/>
          <p:nvPr/>
        </p:nvSpPr>
        <p:spPr>
          <a:xfrm>
            <a:off x="3141982" y="259972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Font typeface="Franklin Gothic Book" panose="020B0503020102020204" pitchFamily="34" charset="0"/>
              <a:buNone/>
            </a:pPr>
            <a:r>
              <a:rPr lang="es-CL" dirty="0">
                <a:hlinkClick r:id="rId7"/>
              </a:rPr>
              <a:t>https://www.linkedin.com/in/ale-villegas/</a:t>
            </a:r>
            <a:endParaRPr lang="es-CL" dirty="0"/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4D65EB57-36A8-EA39-956E-CFD92E7736CC}"/>
              </a:ext>
            </a:extLst>
          </p:cNvPr>
          <p:cNvSpPr txBox="1"/>
          <p:nvPr/>
        </p:nvSpPr>
        <p:spPr>
          <a:xfrm>
            <a:off x="3141982" y="3825790"/>
            <a:ext cx="33883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Font typeface="Franklin Gothic Book" panose="020B0503020102020204" pitchFamily="34" charset="0"/>
              <a:buNone/>
            </a:pPr>
            <a:r>
              <a:rPr lang="es-CL" dirty="0">
                <a:hlinkClick r:id="rId8"/>
              </a:rPr>
              <a:t>https://github.com/alevllgs</a:t>
            </a:r>
            <a:endParaRPr lang="es-CL" dirty="0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C19D3E9E-DACE-1CF7-995F-E9F6866B6C54}"/>
              </a:ext>
            </a:extLst>
          </p:cNvPr>
          <p:cNvSpPr txBox="1"/>
          <p:nvPr/>
        </p:nvSpPr>
        <p:spPr>
          <a:xfrm>
            <a:off x="3220720" y="5177351"/>
            <a:ext cx="25196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Font typeface="Franklin Gothic Book" panose="020B0503020102020204" pitchFamily="34" charset="0"/>
              <a:buNone/>
            </a:pPr>
            <a:r>
              <a:rPr lang="es-CL" dirty="0">
                <a:hlinkClick r:id="rId9"/>
              </a:rPr>
              <a:t>ale.villegas@uc.cl</a:t>
            </a:r>
            <a:endParaRPr lang="es-CL" dirty="0"/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A56DC001-AC61-9BC6-523E-8FE731961C88}"/>
              </a:ext>
            </a:extLst>
          </p:cNvPr>
          <p:cNvSpPr txBox="1"/>
          <p:nvPr/>
        </p:nvSpPr>
        <p:spPr>
          <a:xfrm>
            <a:off x="6677662" y="6024203"/>
            <a:ext cx="5514338" cy="7540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>
              <a:spcAft>
                <a:spcPts val="600"/>
              </a:spcAft>
            </a:pPr>
            <a:r>
              <a:rPr lang="es-ES" sz="2400" noProof="1"/>
              <a:t>Alejandro Villegas M</a:t>
            </a:r>
          </a:p>
          <a:p>
            <a:pPr algn="l" rtl="0">
              <a:spcAft>
                <a:spcPts val="600"/>
              </a:spcAft>
            </a:pPr>
            <a:r>
              <a:rPr lang="es-ES" sz="1400" noProof="1"/>
              <a:t>Ing Comercial | Mg Gestión Estratégica en Salud | Dp Data Science</a:t>
            </a:r>
          </a:p>
        </p:txBody>
      </p:sp>
    </p:spTree>
    <p:extLst>
      <p:ext uri="{BB962C8B-B14F-4D97-AF65-F5344CB8AC3E}">
        <p14:creationId xmlns:p14="http://schemas.microsoft.com/office/powerpoint/2010/main" val="17418253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291415-B0DC-6831-1E36-8CC6460C6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5440" y="2037080"/>
            <a:ext cx="9601200" cy="1485900"/>
          </a:xfrm>
        </p:spPr>
        <p:txBody>
          <a:bodyPr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CL" sz="7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¿Que me llevo a querer trabajar con datos?</a:t>
            </a:r>
          </a:p>
        </p:txBody>
      </p:sp>
    </p:spTree>
    <p:extLst>
      <p:ext uri="{BB962C8B-B14F-4D97-AF65-F5344CB8AC3E}">
        <p14:creationId xmlns:p14="http://schemas.microsoft.com/office/powerpoint/2010/main" val="10816461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291415-B0DC-6831-1E36-8CC6460C6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6000" y="211243"/>
            <a:ext cx="9601200" cy="1485900"/>
          </a:xfrm>
        </p:spPr>
        <p:txBody>
          <a:bodyPr/>
          <a:lstStyle/>
          <a:p>
            <a:r>
              <a:rPr lang="es-ES" dirty="0"/>
              <a:t>Datos de gestión hospitalaria no explotados</a:t>
            </a:r>
            <a:endParaRPr lang="es-CL" dirty="0"/>
          </a:p>
        </p:txBody>
      </p:sp>
      <p:grpSp>
        <p:nvGrpSpPr>
          <p:cNvPr id="6" name="Grupo 5">
            <a:extLst>
              <a:ext uri="{FF2B5EF4-FFF2-40B4-BE49-F238E27FC236}">
                <a16:creationId xmlns:a16="http://schemas.microsoft.com/office/drawing/2014/main" id="{AE5086CF-5496-1456-DF31-73C0B1FD7F15}"/>
              </a:ext>
            </a:extLst>
          </p:cNvPr>
          <p:cNvGrpSpPr/>
          <p:nvPr/>
        </p:nvGrpSpPr>
        <p:grpSpPr>
          <a:xfrm>
            <a:off x="1468129" y="1998980"/>
            <a:ext cx="9255742" cy="4269740"/>
            <a:chOff x="1371636" y="1487026"/>
            <a:chExt cx="9601126" cy="5130042"/>
          </a:xfrm>
        </p:grpSpPr>
        <p:sp>
          <p:nvSpPr>
            <p:cNvPr id="7" name="Forma libre: forma 6">
              <a:extLst>
                <a:ext uri="{FF2B5EF4-FFF2-40B4-BE49-F238E27FC236}">
                  <a16:creationId xmlns:a16="http://schemas.microsoft.com/office/drawing/2014/main" id="{220EF539-3CC3-A82B-0A41-154910DEDD0A}"/>
                </a:ext>
              </a:extLst>
            </p:cNvPr>
            <p:cNvSpPr/>
            <p:nvPr/>
          </p:nvSpPr>
          <p:spPr>
            <a:xfrm>
              <a:off x="1558410" y="1689364"/>
              <a:ext cx="4482560" cy="1400800"/>
            </a:xfrm>
            <a:custGeom>
              <a:avLst/>
              <a:gdLst>
                <a:gd name="connsiteX0" fmla="*/ 0 w 4482560"/>
                <a:gd name="connsiteY0" fmla="*/ 0 h 1400800"/>
                <a:gd name="connsiteX1" fmla="*/ 4482560 w 4482560"/>
                <a:gd name="connsiteY1" fmla="*/ 0 h 1400800"/>
                <a:gd name="connsiteX2" fmla="*/ 4482560 w 4482560"/>
                <a:gd name="connsiteY2" fmla="*/ 1400800 h 1400800"/>
                <a:gd name="connsiteX3" fmla="*/ 0 w 4482560"/>
                <a:gd name="connsiteY3" fmla="*/ 1400800 h 1400800"/>
                <a:gd name="connsiteX4" fmla="*/ 0 w 4482560"/>
                <a:gd name="connsiteY4" fmla="*/ 0 h 1400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82560" h="1400800">
                  <a:moveTo>
                    <a:pt x="0" y="0"/>
                  </a:moveTo>
                  <a:lnTo>
                    <a:pt x="4482560" y="0"/>
                  </a:lnTo>
                  <a:lnTo>
                    <a:pt x="4482560" y="1400800"/>
                  </a:lnTo>
                  <a:lnTo>
                    <a:pt x="0" y="14008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1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48809" tIns="156210" rIns="156210" bIns="156210" numCol="1" spcCol="1270" anchor="ctr" anchorCtr="0">
              <a:noAutofit/>
            </a:bodyPr>
            <a:lstStyle/>
            <a:p>
              <a:pPr marL="0" lvl="0" indent="0" algn="l"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s-ES" sz="2400" kern="1200" dirty="0"/>
                <a:t>REM</a:t>
              </a:r>
              <a:endParaRPr lang="es-CL" sz="2400" kern="1200" dirty="0"/>
            </a:p>
          </p:txBody>
        </p:sp>
        <p:sp>
          <p:nvSpPr>
            <p:cNvPr id="8" name="Rectángulo 7">
              <a:extLst>
                <a:ext uri="{FF2B5EF4-FFF2-40B4-BE49-F238E27FC236}">
                  <a16:creationId xmlns:a16="http://schemas.microsoft.com/office/drawing/2014/main" id="{DC815498-B7ED-A9DE-6051-714284ACBDFC}"/>
                </a:ext>
              </a:extLst>
            </p:cNvPr>
            <p:cNvSpPr/>
            <p:nvPr/>
          </p:nvSpPr>
          <p:spPr>
            <a:xfrm>
              <a:off x="1371636" y="1487026"/>
              <a:ext cx="980560" cy="147084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9" name="Forma libre: forma 8">
              <a:extLst>
                <a:ext uri="{FF2B5EF4-FFF2-40B4-BE49-F238E27FC236}">
                  <a16:creationId xmlns:a16="http://schemas.microsoft.com/office/drawing/2014/main" id="{0FAD598B-DFBF-BBF5-1A60-513A85FBA61B}"/>
                </a:ext>
              </a:extLst>
            </p:cNvPr>
            <p:cNvSpPr/>
            <p:nvPr/>
          </p:nvSpPr>
          <p:spPr>
            <a:xfrm>
              <a:off x="6490202" y="1689364"/>
              <a:ext cx="4482560" cy="1400800"/>
            </a:xfrm>
            <a:custGeom>
              <a:avLst/>
              <a:gdLst>
                <a:gd name="connsiteX0" fmla="*/ 0 w 4482560"/>
                <a:gd name="connsiteY0" fmla="*/ 0 h 1400800"/>
                <a:gd name="connsiteX1" fmla="*/ 4482560 w 4482560"/>
                <a:gd name="connsiteY1" fmla="*/ 0 h 1400800"/>
                <a:gd name="connsiteX2" fmla="*/ 4482560 w 4482560"/>
                <a:gd name="connsiteY2" fmla="*/ 1400800 h 1400800"/>
                <a:gd name="connsiteX3" fmla="*/ 0 w 4482560"/>
                <a:gd name="connsiteY3" fmla="*/ 1400800 h 1400800"/>
                <a:gd name="connsiteX4" fmla="*/ 0 w 4482560"/>
                <a:gd name="connsiteY4" fmla="*/ 0 h 1400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82560" h="1400800">
                  <a:moveTo>
                    <a:pt x="0" y="0"/>
                  </a:moveTo>
                  <a:lnTo>
                    <a:pt x="4482560" y="0"/>
                  </a:lnTo>
                  <a:lnTo>
                    <a:pt x="4482560" y="1400800"/>
                  </a:lnTo>
                  <a:lnTo>
                    <a:pt x="0" y="14008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1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48809" tIns="156210" rIns="156210" bIns="156210" numCol="1" spcCol="1270" anchor="ctr" anchorCtr="0">
              <a:noAutofit/>
            </a:bodyPr>
            <a:lstStyle/>
            <a:p>
              <a:pPr marL="0" lvl="0" indent="0" algn="l"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s-ES" sz="2400" kern="1200" dirty="0"/>
                <a:t>Censo Hospitalario</a:t>
              </a:r>
              <a:endParaRPr lang="es-CL" sz="2400" kern="1200" dirty="0"/>
            </a:p>
          </p:txBody>
        </p:sp>
        <p:sp>
          <p:nvSpPr>
            <p:cNvPr id="10" name="Rectángulo 9">
              <a:extLst>
                <a:ext uri="{FF2B5EF4-FFF2-40B4-BE49-F238E27FC236}">
                  <a16:creationId xmlns:a16="http://schemas.microsoft.com/office/drawing/2014/main" id="{00B705C7-7B01-946D-644B-BD91A9F12134}"/>
                </a:ext>
              </a:extLst>
            </p:cNvPr>
            <p:cNvSpPr/>
            <p:nvPr/>
          </p:nvSpPr>
          <p:spPr>
            <a:xfrm>
              <a:off x="6303429" y="1487026"/>
              <a:ext cx="980560" cy="147084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1" name="Forma libre: forma 10">
              <a:extLst>
                <a:ext uri="{FF2B5EF4-FFF2-40B4-BE49-F238E27FC236}">
                  <a16:creationId xmlns:a16="http://schemas.microsoft.com/office/drawing/2014/main" id="{710B9265-33A7-EEAC-A89C-6548624CD280}"/>
                </a:ext>
              </a:extLst>
            </p:cNvPr>
            <p:cNvSpPr/>
            <p:nvPr/>
          </p:nvSpPr>
          <p:spPr>
            <a:xfrm>
              <a:off x="1558410" y="3452816"/>
              <a:ext cx="4482560" cy="1400800"/>
            </a:xfrm>
            <a:custGeom>
              <a:avLst/>
              <a:gdLst>
                <a:gd name="connsiteX0" fmla="*/ 0 w 4482560"/>
                <a:gd name="connsiteY0" fmla="*/ 0 h 1400800"/>
                <a:gd name="connsiteX1" fmla="*/ 4482560 w 4482560"/>
                <a:gd name="connsiteY1" fmla="*/ 0 h 1400800"/>
                <a:gd name="connsiteX2" fmla="*/ 4482560 w 4482560"/>
                <a:gd name="connsiteY2" fmla="*/ 1400800 h 1400800"/>
                <a:gd name="connsiteX3" fmla="*/ 0 w 4482560"/>
                <a:gd name="connsiteY3" fmla="*/ 1400800 h 1400800"/>
                <a:gd name="connsiteX4" fmla="*/ 0 w 4482560"/>
                <a:gd name="connsiteY4" fmla="*/ 0 h 1400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82560" h="1400800">
                  <a:moveTo>
                    <a:pt x="0" y="0"/>
                  </a:moveTo>
                  <a:lnTo>
                    <a:pt x="4482560" y="0"/>
                  </a:lnTo>
                  <a:lnTo>
                    <a:pt x="4482560" y="1400800"/>
                  </a:lnTo>
                  <a:lnTo>
                    <a:pt x="0" y="14008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1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48809" tIns="156210" rIns="156210" bIns="156210" numCol="1" spcCol="1270" anchor="ctr" anchorCtr="0">
              <a:noAutofit/>
            </a:bodyPr>
            <a:lstStyle/>
            <a:p>
              <a:pPr marL="0" lvl="0" indent="0" algn="l"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s-ES" sz="2400" kern="1200" dirty="0"/>
                <a:t>Listas de Espera</a:t>
              </a:r>
              <a:endParaRPr lang="es-CL" sz="2400" kern="1200" dirty="0"/>
            </a:p>
          </p:txBody>
        </p:sp>
        <p:sp>
          <p:nvSpPr>
            <p:cNvPr id="12" name="Rectángulo 11">
              <a:extLst>
                <a:ext uri="{FF2B5EF4-FFF2-40B4-BE49-F238E27FC236}">
                  <a16:creationId xmlns:a16="http://schemas.microsoft.com/office/drawing/2014/main" id="{32178BF5-49D9-BA70-986C-CFB0C6EA1DCF}"/>
                </a:ext>
              </a:extLst>
            </p:cNvPr>
            <p:cNvSpPr/>
            <p:nvPr/>
          </p:nvSpPr>
          <p:spPr>
            <a:xfrm>
              <a:off x="1371636" y="3250478"/>
              <a:ext cx="980560" cy="147084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3" name="Forma libre: forma 12">
              <a:extLst>
                <a:ext uri="{FF2B5EF4-FFF2-40B4-BE49-F238E27FC236}">
                  <a16:creationId xmlns:a16="http://schemas.microsoft.com/office/drawing/2014/main" id="{5643ED29-2F40-82EA-C818-B2738D36F266}"/>
                </a:ext>
              </a:extLst>
            </p:cNvPr>
            <p:cNvSpPr/>
            <p:nvPr/>
          </p:nvSpPr>
          <p:spPr>
            <a:xfrm>
              <a:off x="6490202" y="3452816"/>
              <a:ext cx="4482560" cy="1400800"/>
            </a:xfrm>
            <a:custGeom>
              <a:avLst/>
              <a:gdLst>
                <a:gd name="connsiteX0" fmla="*/ 0 w 4482560"/>
                <a:gd name="connsiteY0" fmla="*/ 0 h 1400800"/>
                <a:gd name="connsiteX1" fmla="*/ 4482560 w 4482560"/>
                <a:gd name="connsiteY1" fmla="*/ 0 h 1400800"/>
                <a:gd name="connsiteX2" fmla="*/ 4482560 w 4482560"/>
                <a:gd name="connsiteY2" fmla="*/ 1400800 h 1400800"/>
                <a:gd name="connsiteX3" fmla="*/ 0 w 4482560"/>
                <a:gd name="connsiteY3" fmla="*/ 1400800 h 1400800"/>
                <a:gd name="connsiteX4" fmla="*/ 0 w 4482560"/>
                <a:gd name="connsiteY4" fmla="*/ 0 h 1400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82560" h="1400800">
                  <a:moveTo>
                    <a:pt x="0" y="0"/>
                  </a:moveTo>
                  <a:lnTo>
                    <a:pt x="4482560" y="0"/>
                  </a:lnTo>
                  <a:lnTo>
                    <a:pt x="4482560" y="1400800"/>
                  </a:lnTo>
                  <a:lnTo>
                    <a:pt x="0" y="14008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1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48809" tIns="156210" rIns="156210" bIns="156210" numCol="1" spcCol="1270" anchor="ctr" anchorCtr="0">
              <a:noAutofit/>
            </a:bodyPr>
            <a:lstStyle/>
            <a:p>
              <a:pPr marL="0" lvl="0" indent="0" algn="l"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s-ES" sz="2400" kern="1200" dirty="0"/>
                <a:t>GRD</a:t>
              </a:r>
              <a:endParaRPr lang="es-CL" sz="2400" kern="1200" dirty="0"/>
            </a:p>
          </p:txBody>
        </p:sp>
        <p:sp>
          <p:nvSpPr>
            <p:cNvPr id="14" name="Rectángulo 13">
              <a:extLst>
                <a:ext uri="{FF2B5EF4-FFF2-40B4-BE49-F238E27FC236}">
                  <a16:creationId xmlns:a16="http://schemas.microsoft.com/office/drawing/2014/main" id="{F9E253E6-924B-1C87-925D-D1325D9F96AB}"/>
                </a:ext>
              </a:extLst>
            </p:cNvPr>
            <p:cNvSpPr/>
            <p:nvPr/>
          </p:nvSpPr>
          <p:spPr>
            <a:xfrm>
              <a:off x="6303429" y="3250478"/>
              <a:ext cx="980560" cy="147084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5" name="Forma libre: forma 14">
              <a:extLst>
                <a:ext uri="{FF2B5EF4-FFF2-40B4-BE49-F238E27FC236}">
                  <a16:creationId xmlns:a16="http://schemas.microsoft.com/office/drawing/2014/main" id="{C6D98EF0-785A-F90E-84DD-AA5D47213631}"/>
                </a:ext>
              </a:extLst>
            </p:cNvPr>
            <p:cNvSpPr/>
            <p:nvPr/>
          </p:nvSpPr>
          <p:spPr>
            <a:xfrm>
              <a:off x="1558410" y="5216268"/>
              <a:ext cx="4482560" cy="1400800"/>
            </a:xfrm>
            <a:custGeom>
              <a:avLst/>
              <a:gdLst>
                <a:gd name="connsiteX0" fmla="*/ 0 w 4482560"/>
                <a:gd name="connsiteY0" fmla="*/ 0 h 1400800"/>
                <a:gd name="connsiteX1" fmla="*/ 4482560 w 4482560"/>
                <a:gd name="connsiteY1" fmla="*/ 0 h 1400800"/>
                <a:gd name="connsiteX2" fmla="*/ 4482560 w 4482560"/>
                <a:gd name="connsiteY2" fmla="*/ 1400800 h 1400800"/>
                <a:gd name="connsiteX3" fmla="*/ 0 w 4482560"/>
                <a:gd name="connsiteY3" fmla="*/ 1400800 h 1400800"/>
                <a:gd name="connsiteX4" fmla="*/ 0 w 4482560"/>
                <a:gd name="connsiteY4" fmla="*/ 0 h 1400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82560" h="1400800">
                  <a:moveTo>
                    <a:pt x="0" y="0"/>
                  </a:moveTo>
                  <a:lnTo>
                    <a:pt x="4482560" y="0"/>
                  </a:lnTo>
                  <a:lnTo>
                    <a:pt x="4482560" y="1400800"/>
                  </a:lnTo>
                  <a:lnTo>
                    <a:pt x="0" y="14008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1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48809" tIns="156210" rIns="156210" bIns="156210" numCol="1" spcCol="1270" anchor="ctr" anchorCtr="0">
              <a:noAutofit/>
            </a:bodyPr>
            <a:lstStyle/>
            <a:p>
              <a:pPr marL="0" lvl="0" indent="0" algn="l"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s-ES" sz="2400" kern="1200" dirty="0"/>
                <a:t>GES</a:t>
              </a:r>
              <a:endParaRPr lang="es-CL" sz="2400" kern="1200" dirty="0"/>
            </a:p>
          </p:txBody>
        </p:sp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005C0926-F77B-DAAF-2B76-11AB0B7AB5A0}"/>
                </a:ext>
              </a:extLst>
            </p:cNvPr>
            <p:cNvSpPr/>
            <p:nvPr/>
          </p:nvSpPr>
          <p:spPr>
            <a:xfrm>
              <a:off x="1371636" y="5013930"/>
              <a:ext cx="980560" cy="147084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7" name="Forma libre: forma 16">
              <a:extLst>
                <a:ext uri="{FF2B5EF4-FFF2-40B4-BE49-F238E27FC236}">
                  <a16:creationId xmlns:a16="http://schemas.microsoft.com/office/drawing/2014/main" id="{042796E4-A7E8-CFBD-606B-5EBF16D2DCA1}"/>
                </a:ext>
              </a:extLst>
            </p:cNvPr>
            <p:cNvSpPr/>
            <p:nvPr/>
          </p:nvSpPr>
          <p:spPr>
            <a:xfrm>
              <a:off x="6490202" y="5216268"/>
              <a:ext cx="4482560" cy="1400800"/>
            </a:xfrm>
            <a:custGeom>
              <a:avLst/>
              <a:gdLst>
                <a:gd name="connsiteX0" fmla="*/ 0 w 4482560"/>
                <a:gd name="connsiteY0" fmla="*/ 0 h 1400800"/>
                <a:gd name="connsiteX1" fmla="*/ 4482560 w 4482560"/>
                <a:gd name="connsiteY1" fmla="*/ 0 h 1400800"/>
                <a:gd name="connsiteX2" fmla="*/ 4482560 w 4482560"/>
                <a:gd name="connsiteY2" fmla="*/ 1400800 h 1400800"/>
                <a:gd name="connsiteX3" fmla="*/ 0 w 4482560"/>
                <a:gd name="connsiteY3" fmla="*/ 1400800 h 1400800"/>
                <a:gd name="connsiteX4" fmla="*/ 0 w 4482560"/>
                <a:gd name="connsiteY4" fmla="*/ 0 h 1400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82560" h="1400800">
                  <a:moveTo>
                    <a:pt x="0" y="0"/>
                  </a:moveTo>
                  <a:lnTo>
                    <a:pt x="4482560" y="0"/>
                  </a:lnTo>
                  <a:lnTo>
                    <a:pt x="4482560" y="1400800"/>
                  </a:lnTo>
                  <a:lnTo>
                    <a:pt x="0" y="14008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1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48809" tIns="156210" rIns="156210" bIns="156210" numCol="1" spcCol="1270" anchor="ctr" anchorCtr="0">
              <a:noAutofit/>
            </a:bodyPr>
            <a:lstStyle/>
            <a:p>
              <a:pPr marL="0" lvl="0" indent="0" algn="l"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s-ES" sz="2400" kern="1200" dirty="0"/>
                <a:t>Indicadores</a:t>
              </a:r>
              <a:endParaRPr lang="es-CL" sz="2400" kern="1200" dirty="0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D43CBD3D-E89F-D602-EEDE-3EA10F341318}"/>
                </a:ext>
              </a:extLst>
            </p:cNvPr>
            <p:cNvSpPr/>
            <p:nvPr/>
          </p:nvSpPr>
          <p:spPr>
            <a:xfrm>
              <a:off x="6303429" y="5013930"/>
              <a:ext cx="980560" cy="147084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</p:grpSp>
      <p:sp>
        <p:nvSpPr>
          <p:cNvPr id="4" name="Rectángulo 3">
            <a:extLst>
              <a:ext uri="{FF2B5EF4-FFF2-40B4-BE49-F238E27FC236}">
                <a16:creationId xmlns:a16="http://schemas.microsoft.com/office/drawing/2014/main" id="{7C8A71E1-36E4-9BF1-7B76-6CBC10AA8902}"/>
              </a:ext>
            </a:extLst>
          </p:cNvPr>
          <p:cNvSpPr/>
          <p:nvPr/>
        </p:nvSpPr>
        <p:spPr>
          <a:xfrm>
            <a:off x="10723870" y="-109835"/>
            <a:ext cx="1468129" cy="186204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CL" sz="11500" b="1" dirty="0">
                <a:ln w="22225">
                  <a:solidFill>
                    <a:srgbClr val="00B0F0"/>
                  </a:solidFill>
                  <a:prstDash val="solid"/>
                </a:ln>
                <a:solidFill>
                  <a:srgbClr val="002060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7294585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Diagrama 16">
            <a:extLst>
              <a:ext uri="{FF2B5EF4-FFF2-40B4-BE49-F238E27FC236}">
                <a16:creationId xmlns:a16="http://schemas.microsoft.com/office/drawing/2014/main" id="{FE972C94-1CC0-2F2A-7A74-A4C1B22C294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99958702"/>
              </p:ext>
            </p:extLst>
          </p:nvPr>
        </p:nvGraphicFramePr>
        <p:xfrm>
          <a:off x="2031999" y="263951"/>
          <a:ext cx="9035069" cy="60440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3" name="Signo de multiplicación 22">
            <a:extLst>
              <a:ext uri="{FF2B5EF4-FFF2-40B4-BE49-F238E27FC236}">
                <a16:creationId xmlns:a16="http://schemas.microsoft.com/office/drawing/2014/main" id="{DFBC71E8-F34C-2C35-6868-B684FA220891}"/>
              </a:ext>
            </a:extLst>
          </p:cNvPr>
          <p:cNvSpPr/>
          <p:nvPr/>
        </p:nvSpPr>
        <p:spPr>
          <a:xfrm>
            <a:off x="5342966" y="1066800"/>
            <a:ext cx="385482" cy="331694"/>
          </a:xfrm>
          <a:prstGeom prst="mathMultiply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4" name="Signo de multiplicación 23">
            <a:extLst>
              <a:ext uri="{FF2B5EF4-FFF2-40B4-BE49-F238E27FC236}">
                <a16:creationId xmlns:a16="http://schemas.microsoft.com/office/drawing/2014/main" id="{E739B031-51E9-E579-32FA-442638A6B75A}"/>
              </a:ext>
            </a:extLst>
          </p:cNvPr>
          <p:cNvSpPr/>
          <p:nvPr/>
        </p:nvSpPr>
        <p:spPr>
          <a:xfrm>
            <a:off x="7404849" y="1066800"/>
            <a:ext cx="385482" cy="331694"/>
          </a:xfrm>
          <a:prstGeom prst="mathMultiply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5" name="Signo de multiplicación 24">
            <a:extLst>
              <a:ext uri="{FF2B5EF4-FFF2-40B4-BE49-F238E27FC236}">
                <a16:creationId xmlns:a16="http://schemas.microsoft.com/office/drawing/2014/main" id="{0426BECA-F35B-258A-1861-F34751399D11}"/>
              </a:ext>
            </a:extLst>
          </p:cNvPr>
          <p:cNvSpPr/>
          <p:nvPr/>
        </p:nvSpPr>
        <p:spPr>
          <a:xfrm>
            <a:off x="4016189" y="2725271"/>
            <a:ext cx="385482" cy="331694"/>
          </a:xfrm>
          <a:prstGeom prst="mathMultiply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6" name="Signo de multiplicación 25">
            <a:extLst>
              <a:ext uri="{FF2B5EF4-FFF2-40B4-BE49-F238E27FC236}">
                <a16:creationId xmlns:a16="http://schemas.microsoft.com/office/drawing/2014/main" id="{12D0AED4-CA38-E2E1-7E5E-0F7F205B63FF}"/>
              </a:ext>
            </a:extLst>
          </p:cNvPr>
          <p:cNvSpPr/>
          <p:nvPr/>
        </p:nvSpPr>
        <p:spPr>
          <a:xfrm>
            <a:off x="4482354" y="4760259"/>
            <a:ext cx="385482" cy="331694"/>
          </a:xfrm>
          <a:prstGeom prst="mathMultiply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7" name="Signo de multiplicación 26">
            <a:extLst>
              <a:ext uri="{FF2B5EF4-FFF2-40B4-BE49-F238E27FC236}">
                <a16:creationId xmlns:a16="http://schemas.microsoft.com/office/drawing/2014/main" id="{A3A38DC5-8ED2-CD2B-F1A3-7DE49B2F7589}"/>
              </a:ext>
            </a:extLst>
          </p:cNvPr>
          <p:cNvSpPr/>
          <p:nvPr/>
        </p:nvSpPr>
        <p:spPr>
          <a:xfrm>
            <a:off x="6356792" y="5665694"/>
            <a:ext cx="385482" cy="331694"/>
          </a:xfrm>
          <a:prstGeom prst="mathMultiply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8" name="Signo de multiplicación 27">
            <a:extLst>
              <a:ext uri="{FF2B5EF4-FFF2-40B4-BE49-F238E27FC236}">
                <a16:creationId xmlns:a16="http://schemas.microsoft.com/office/drawing/2014/main" id="{20AB9AB0-C5A5-3CCA-D468-092A4220E2FF}"/>
              </a:ext>
            </a:extLst>
          </p:cNvPr>
          <p:cNvSpPr/>
          <p:nvPr/>
        </p:nvSpPr>
        <p:spPr>
          <a:xfrm>
            <a:off x="8274425" y="4724400"/>
            <a:ext cx="385482" cy="331694"/>
          </a:xfrm>
          <a:prstGeom prst="mathMultiply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9" name="Signo de multiplicación 28">
            <a:extLst>
              <a:ext uri="{FF2B5EF4-FFF2-40B4-BE49-F238E27FC236}">
                <a16:creationId xmlns:a16="http://schemas.microsoft.com/office/drawing/2014/main" id="{94F79B29-BF28-6EB2-BF26-73FEA0C97BB6}"/>
              </a:ext>
            </a:extLst>
          </p:cNvPr>
          <p:cNvSpPr/>
          <p:nvPr/>
        </p:nvSpPr>
        <p:spPr>
          <a:xfrm>
            <a:off x="8722660" y="2725271"/>
            <a:ext cx="385482" cy="331694"/>
          </a:xfrm>
          <a:prstGeom prst="mathMultiply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6B593C0F-A8E4-0404-4AE3-4BCCB58D8C70}"/>
              </a:ext>
            </a:extLst>
          </p:cNvPr>
          <p:cNvSpPr/>
          <p:nvPr/>
        </p:nvSpPr>
        <p:spPr>
          <a:xfrm>
            <a:off x="10723871" y="-1"/>
            <a:ext cx="1397010" cy="186204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CL" sz="11500" b="1" dirty="0">
                <a:ln w="22225">
                  <a:solidFill>
                    <a:srgbClr val="00B0F0"/>
                  </a:solidFill>
                  <a:prstDash val="solid"/>
                </a:ln>
                <a:solidFill>
                  <a:srgbClr val="002060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4031159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1D4657-874E-3864-7B5C-4324D0A9E6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9320" y="182880"/>
            <a:ext cx="9601200" cy="3246120"/>
          </a:xfrm>
        </p:spPr>
        <p:txBody>
          <a:bodyPr>
            <a:normAutofit/>
          </a:bodyPr>
          <a:lstStyle/>
          <a:p>
            <a:r>
              <a:rPr lang="es-ES" dirty="0"/>
              <a:t>Estandarizar la información</a:t>
            </a:r>
            <a:br>
              <a:rPr lang="es-ES" b="1" dirty="0"/>
            </a:br>
            <a:br>
              <a:rPr lang="es-ES" dirty="0"/>
            </a:br>
            <a:br>
              <a:rPr lang="es-ES" dirty="0"/>
            </a:br>
            <a:br>
              <a:rPr lang="es-ES" dirty="0"/>
            </a:br>
            <a:endParaRPr lang="es-CL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05A37DF8-B7A6-246C-5A53-90F8B1766FB7}"/>
              </a:ext>
            </a:extLst>
          </p:cNvPr>
          <p:cNvSpPr txBox="1"/>
          <p:nvPr/>
        </p:nvSpPr>
        <p:spPr>
          <a:xfrm>
            <a:off x="1163321" y="1622048"/>
            <a:ext cx="9865358" cy="452431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/>
          <a:p>
            <a:r>
              <a:rPr lang="es-ES" sz="3600" dirty="0"/>
              <a:t>Existe información oficial e información en bruto</a:t>
            </a:r>
          </a:p>
          <a:p>
            <a:endParaRPr lang="es-ES" sz="3600" dirty="0"/>
          </a:p>
          <a:p>
            <a:r>
              <a:rPr lang="es-ES" sz="3600" dirty="0"/>
              <a:t>¿Cuándo usar  la que corresponde?</a:t>
            </a:r>
          </a:p>
          <a:p>
            <a:endParaRPr lang="es-ES" sz="3600" dirty="0"/>
          </a:p>
          <a:p>
            <a:r>
              <a:rPr lang="es-ES" sz="3600" dirty="0"/>
              <a:t>¿Cómo potenciamos las fuentes de datos oficiales?</a:t>
            </a:r>
          </a:p>
          <a:p>
            <a:r>
              <a:rPr lang="es-ES" sz="3600" dirty="0"/>
              <a:t>Estadísticas – GRD – GES – Gestión de la Demanda</a:t>
            </a:r>
            <a:endParaRPr lang="es-CL" sz="3600" dirty="0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CA867264-3F81-3D47-1414-8D99ADD9279D}"/>
              </a:ext>
            </a:extLst>
          </p:cNvPr>
          <p:cNvSpPr/>
          <p:nvPr/>
        </p:nvSpPr>
        <p:spPr>
          <a:xfrm>
            <a:off x="10723871" y="24160"/>
            <a:ext cx="1468129" cy="186204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CL" sz="11500" b="1" dirty="0">
                <a:ln w="22225">
                  <a:solidFill>
                    <a:srgbClr val="00B0F0"/>
                  </a:solidFill>
                  <a:prstDash val="solid"/>
                </a:ln>
                <a:solidFill>
                  <a:srgbClr val="002060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1417264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1ECF17-75EC-BA31-4049-8F5F940F57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1" y="195695"/>
            <a:ext cx="9601200" cy="1485900"/>
          </a:xfrm>
        </p:spPr>
        <p:txBody>
          <a:bodyPr/>
          <a:lstStyle/>
          <a:p>
            <a:r>
              <a:rPr lang="es-CL" dirty="0"/>
              <a:t>Comunicación datos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BACA43D-CA41-A7C7-2D88-8A1FF8634E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840" y="1685657"/>
            <a:ext cx="4826000" cy="4624917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7A9B7751-D940-BAD4-97D5-2A32DB9D8A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681595"/>
            <a:ext cx="5811520" cy="4633040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96FC98EC-196A-1B29-9BBA-515C09FA14BF}"/>
              </a:ext>
            </a:extLst>
          </p:cNvPr>
          <p:cNvSpPr/>
          <p:nvPr/>
        </p:nvSpPr>
        <p:spPr>
          <a:xfrm>
            <a:off x="10693396" y="50800"/>
            <a:ext cx="1468129" cy="186204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CL" sz="11500" b="1" dirty="0">
                <a:ln w="22225">
                  <a:solidFill>
                    <a:srgbClr val="00B0F0"/>
                  </a:solidFill>
                  <a:prstDash val="solid"/>
                </a:ln>
                <a:solidFill>
                  <a:srgbClr val="002060"/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6425800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1D4657-874E-3864-7B5C-4324D0A9E6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9320" y="182880"/>
            <a:ext cx="9601200" cy="3246120"/>
          </a:xfrm>
        </p:spPr>
        <p:txBody>
          <a:bodyPr>
            <a:normAutofit/>
          </a:bodyPr>
          <a:lstStyle/>
          <a:p>
            <a:r>
              <a:rPr lang="es-ES" dirty="0"/>
              <a:t>Unidades de Control de Gestión</a:t>
            </a:r>
            <a:br>
              <a:rPr lang="es-ES" b="1" dirty="0"/>
            </a:br>
            <a:br>
              <a:rPr lang="es-ES" dirty="0"/>
            </a:br>
            <a:br>
              <a:rPr lang="es-ES" dirty="0"/>
            </a:br>
            <a:br>
              <a:rPr lang="es-ES" dirty="0"/>
            </a:br>
            <a:endParaRPr lang="es-CL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05A37DF8-B7A6-246C-5A53-90F8B1766FB7}"/>
              </a:ext>
            </a:extLst>
          </p:cNvPr>
          <p:cNvSpPr txBox="1"/>
          <p:nvPr/>
        </p:nvSpPr>
        <p:spPr>
          <a:xfrm>
            <a:off x="1036320" y="2754005"/>
            <a:ext cx="9011920" cy="70788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/>
          <a:p>
            <a:r>
              <a:rPr lang="es-ES" sz="4000" dirty="0"/>
              <a:t>¿Qué controlan? </a:t>
            </a:r>
            <a:endParaRPr lang="es-CL" sz="4000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225E06C4-67A0-EC86-572F-42F1F21463F2}"/>
              </a:ext>
            </a:extLst>
          </p:cNvPr>
          <p:cNvSpPr txBox="1"/>
          <p:nvPr/>
        </p:nvSpPr>
        <p:spPr>
          <a:xfrm>
            <a:off x="1036320" y="4050566"/>
            <a:ext cx="6096000" cy="70788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/>
          <a:p>
            <a:r>
              <a:rPr lang="es-ES" sz="4000" dirty="0"/>
              <a:t>¿Qué pueden controlar?</a:t>
            </a:r>
            <a:endParaRPr lang="es-CL" sz="4000" dirty="0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9D31FE7C-E843-CFF4-7B17-14FDB130FA30}"/>
              </a:ext>
            </a:extLst>
          </p:cNvPr>
          <p:cNvSpPr txBox="1"/>
          <p:nvPr/>
        </p:nvSpPr>
        <p:spPr>
          <a:xfrm>
            <a:off x="5709920" y="3028350"/>
            <a:ext cx="43383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/>
              <a:t>No hay un estándar </a:t>
            </a:r>
            <a:endParaRPr lang="es-CL" dirty="0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CA867264-3F81-3D47-1414-8D99ADD9279D}"/>
              </a:ext>
            </a:extLst>
          </p:cNvPr>
          <p:cNvSpPr/>
          <p:nvPr/>
        </p:nvSpPr>
        <p:spPr>
          <a:xfrm>
            <a:off x="10723871" y="24160"/>
            <a:ext cx="1468129" cy="186204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CL" sz="11500" b="1" dirty="0">
                <a:ln w="22225">
                  <a:solidFill>
                    <a:srgbClr val="00B0F0"/>
                  </a:solidFill>
                  <a:prstDash val="solid"/>
                </a:ln>
                <a:solidFill>
                  <a:srgbClr val="002060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4046148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1D4657-874E-3864-7B5C-4324D0A9E6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9320" y="182880"/>
            <a:ext cx="9601200" cy="3246120"/>
          </a:xfrm>
        </p:spPr>
        <p:txBody>
          <a:bodyPr>
            <a:normAutofit fontScale="90000"/>
          </a:bodyPr>
          <a:lstStyle/>
          <a:p>
            <a:r>
              <a:rPr lang="es-ES" dirty="0"/>
              <a:t>Generar una línea base de conocimiento </a:t>
            </a:r>
            <a:br>
              <a:rPr lang="es-ES" dirty="0"/>
            </a:br>
            <a:r>
              <a:rPr lang="es-ES" dirty="0"/>
              <a:t>en gestión hospitalaria</a:t>
            </a:r>
            <a:br>
              <a:rPr lang="es-ES" b="1" dirty="0"/>
            </a:br>
            <a:br>
              <a:rPr lang="es-ES" dirty="0"/>
            </a:br>
            <a:br>
              <a:rPr lang="es-ES" dirty="0"/>
            </a:br>
            <a:br>
              <a:rPr lang="es-ES" dirty="0"/>
            </a:br>
            <a:endParaRPr lang="es-CL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05A37DF8-B7A6-246C-5A53-90F8B1766FB7}"/>
              </a:ext>
            </a:extLst>
          </p:cNvPr>
          <p:cNvSpPr txBox="1"/>
          <p:nvPr/>
        </p:nvSpPr>
        <p:spPr>
          <a:xfrm>
            <a:off x="909320" y="1805940"/>
            <a:ext cx="9011920" cy="95410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/>
          <a:p>
            <a:r>
              <a:rPr lang="es-ES" sz="2800" dirty="0"/>
              <a:t>¿Qué tanto conocen las jefaturas y supervisiones de gestión hospitalaria? </a:t>
            </a:r>
            <a:endParaRPr lang="es-CL" sz="2800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225E06C4-67A0-EC86-572F-42F1F21463F2}"/>
              </a:ext>
            </a:extLst>
          </p:cNvPr>
          <p:cNvSpPr txBox="1"/>
          <p:nvPr/>
        </p:nvSpPr>
        <p:spPr>
          <a:xfrm>
            <a:off x="909320" y="3332480"/>
            <a:ext cx="9011920" cy="95410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/>
          <a:p>
            <a:r>
              <a:rPr lang="es-ES" sz="2800" dirty="0"/>
              <a:t>¿Cómo crear una línea básica de información para la gestión?</a:t>
            </a:r>
            <a:endParaRPr lang="es-CL" sz="2800" dirty="0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CA867264-3F81-3D47-1414-8D99ADD9279D}"/>
              </a:ext>
            </a:extLst>
          </p:cNvPr>
          <p:cNvSpPr/>
          <p:nvPr/>
        </p:nvSpPr>
        <p:spPr>
          <a:xfrm>
            <a:off x="10723871" y="24160"/>
            <a:ext cx="1468129" cy="186204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CL" sz="11500" b="1" dirty="0">
                <a:ln w="22225">
                  <a:solidFill>
                    <a:srgbClr val="00B0F0"/>
                  </a:solidFill>
                  <a:prstDash val="solid"/>
                </a:ln>
                <a:solidFill>
                  <a:srgbClr val="002060"/>
                </a:solidFill>
              </a:rPr>
              <a:t>6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99AA561B-DC04-5E44-3126-D76F13853346}"/>
              </a:ext>
            </a:extLst>
          </p:cNvPr>
          <p:cNvSpPr txBox="1"/>
          <p:nvPr/>
        </p:nvSpPr>
        <p:spPr>
          <a:xfrm>
            <a:off x="909320" y="4859020"/>
            <a:ext cx="9011920" cy="52322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/>
          <a:p>
            <a:r>
              <a:rPr lang="es-ES" sz="2800" dirty="0"/>
              <a:t>¿De que forma repercute en el cumplimiento de objetivos?</a:t>
            </a:r>
            <a:endParaRPr lang="es-CL" sz="2800" dirty="0"/>
          </a:p>
        </p:txBody>
      </p:sp>
    </p:spTree>
    <p:extLst>
      <p:ext uri="{BB962C8B-B14F-4D97-AF65-F5344CB8AC3E}">
        <p14:creationId xmlns:p14="http://schemas.microsoft.com/office/powerpoint/2010/main" val="4214133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</p:bldLst>
  </p:timing>
</p:sld>
</file>

<file path=ppt/theme/theme1.xml><?xml version="1.0" encoding="utf-8"?>
<a:theme xmlns:a="http://schemas.openxmlformats.org/drawingml/2006/main" name="Recorte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6972_TF34357615.potx" id="{C86973C6-2DA0-4089-9514-87FF768B367B}" vid="{9027C86C-E911-48B6-A8D3-7E2305217078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1410</TotalTime>
  <Words>356</Words>
  <Application>Microsoft Office PowerPoint</Application>
  <PresentationFormat>Panorámica</PresentationFormat>
  <Paragraphs>79</Paragraphs>
  <Slides>22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22</vt:i4>
      </vt:variant>
    </vt:vector>
  </HeadingPairs>
  <TitlesOfParts>
    <vt:vector size="26" baseType="lpstr">
      <vt:lpstr>Arial</vt:lpstr>
      <vt:lpstr>Calibri</vt:lpstr>
      <vt:lpstr>Franklin Gothic Book</vt:lpstr>
      <vt:lpstr>Recorte</vt:lpstr>
      <vt:lpstr>Ciencia de datos y Control de gestión</vt:lpstr>
      <vt:lpstr>Que veremos</vt:lpstr>
      <vt:lpstr>¿Que me llevo a querer trabajar con datos?</vt:lpstr>
      <vt:lpstr>Datos de gestión hospitalaria no explotados</vt:lpstr>
      <vt:lpstr>Presentación de PowerPoint</vt:lpstr>
      <vt:lpstr>Estandarizar la información    </vt:lpstr>
      <vt:lpstr>Comunicación datos</vt:lpstr>
      <vt:lpstr>Unidades de Control de Gestión    </vt:lpstr>
      <vt:lpstr>Generar una línea base de conocimiento  en gestión hospitalaria    </vt:lpstr>
      <vt:lpstr>Presentación de PowerPoint</vt:lpstr>
      <vt:lpstr>¿Con que herramientas comencé?</vt:lpstr>
      <vt:lpstr>Comienzo</vt:lpstr>
      <vt:lpstr>Indicadores y gestión de pacientes</vt:lpstr>
      <vt:lpstr>Estadísticas hospitalarias</vt:lpstr>
      <vt:lpstr>Administración y RRHH</vt:lpstr>
      <vt:lpstr>Problemas iniciales  </vt:lpstr>
      <vt:lpstr>Presentación de PowerPoint</vt:lpstr>
      <vt:lpstr>1° Dashboard</vt:lpstr>
      <vt:lpstr>Datos interesantes – Data Studio   </vt:lpstr>
      <vt:lpstr>Sistema de Costeo Hospitalario   </vt:lpstr>
      <vt:lpstr>  Datos accesibles a los usuarios LE – GES -OIRS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Ciencia de datos y Control de gestión</dc:title>
  <dc:creator>Alejandro Villegas Mardones</dc:creator>
  <cp:lastModifiedBy>Alejandro Villegas Mardones</cp:lastModifiedBy>
  <cp:revision>10</cp:revision>
  <dcterms:created xsi:type="dcterms:W3CDTF">2022-06-27T18:48:09Z</dcterms:created>
  <dcterms:modified xsi:type="dcterms:W3CDTF">2022-07-02T16:11:05Z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